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ebo Regular" charset="1" panose="00000500000000000000"/>
      <p:regular r:id="rId10"/>
    </p:embeddedFont>
    <p:embeddedFont>
      <p:font typeface="Heebo Regular Bold" charset="1" panose="00000600000000000000"/>
      <p:regular r:id="rId11"/>
    </p:embeddedFont>
    <p:embeddedFont>
      <p:font typeface="Karumbi" charset="1" panose="02000603000000000000"/>
      <p:regular r:id="rId12"/>
    </p:embeddedFont>
    <p:embeddedFont>
      <p:font typeface="Barlow Condensed Bold" charset="1" panose="00000706000000000000"/>
      <p:regular r:id="rId13"/>
    </p:embeddedFont>
    <p:embeddedFont>
      <p:font typeface="Barlow Condensed Bold Bold" charset="1" panose="00000A06000000000000"/>
      <p:regular r:id="rId14"/>
    </p:embeddedFont>
    <p:embeddedFont>
      <p:font typeface="Barlow Condensed Bold Italics" charset="1" panose="00000706000000000000"/>
      <p:regular r:id="rId15"/>
    </p:embeddedFont>
    <p:embeddedFont>
      <p:font typeface="Barlow Condensed Bold Bold Italics" charset="1" panose="00000A06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2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9111" y="646372"/>
            <a:ext cx="438710" cy="4076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0401" y="6123585"/>
            <a:ext cx="438710" cy="40760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9345" y="9730746"/>
            <a:ext cx="438710" cy="407601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575189" y="3820477"/>
            <a:ext cx="13537093" cy="230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89"/>
              </a:lnSpc>
            </a:pPr>
            <a:r>
              <a:rPr lang="en-US" sz="18655" spc="354">
                <a:solidFill>
                  <a:srgbClr val="DB7558"/>
                </a:solidFill>
                <a:latin typeface="Barlow Condensed Bold"/>
              </a:rPr>
              <a:t>M</a:t>
            </a:r>
            <a:r>
              <a:rPr lang="en-US" sz="18655" spc="354">
                <a:solidFill>
                  <a:srgbClr val="FFDE59"/>
                </a:solidFill>
                <a:latin typeface="Barlow Condensed Bold"/>
              </a:rPr>
              <a:t>A</a:t>
            </a:r>
            <a:r>
              <a:rPr lang="en-US" sz="18655" spc="354">
                <a:solidFill>
                  <a:srgbClr val="5CE1E6"/>
                </a:solidFill>
                <a:latin typeface="Barlow Condensed Bold"/>
              </a:rPr>
              <a:t>L</a:t>
            </a:r>
            <a:r>
              <a:rPr lang="en-US" sz="18655" spc="354">
                <a:solidFill>
                  <a:srgbClr val="FF66C4"/>
                </a:solidFill>
                <a:latin typeface="Barlow Condensed Bold"/>
              </a:rPr>
              <a:t>I</a:t>
            </a:r>
            <a:r>
              <a:rPr lang="en-US" sz="18655" spc="354">
                <a:solidFill>
                  <a:srgbClr val="DB7558"/>
                </a:solidFill>
                <a:latin typeface="Barlow Condensed Bold"/>
              </a:rPr>
              <a:t> </a:t>
            </a:r>
            <a:r>
              <a:rPr lang="en-US" sz="18655" spc="354">
                <a:solidFill>
                  <a:srgbClr val="FFDE59"/>
                </a:solidFill>
                <a:latin typeface="Barlow Condensed Bold"/>
              </a:rPr>
              <a:t>P</a:t>
            </a:r>
            <a:r>
              <a:rPr lang="en-US" sz="18655" spc="354">
                <a:solidFill>
                  <a:srgbClr val="FFB19B"/>
                </a:solidFill>
                <a:latin typeface="Barlow Condensed Bold"/>
              </a:rPr>
              <a:t>R</a:t>
            </a:r>
            <a:r>
              <a:rPr lang="en-US" sz="18655" spc="354">
                <a:solidFill>
                  <a:srgbClr val="5CE1E6"/>
                </a:solidFill>
                <a:latin typeface="Barlow Condensed Bold"/>
              </a:rPr>
              <a:t>I</a:t>
            </a:r>
            <a:r>
              <a:rPr lang="en-US" sz="18655" spc="354">
                <a:solidFill>
                  <a:srgbClr val="DB7558"/>
                </a:solidFill>
                <a:latin typeface="Barlow Condensed Bold"/>
              </a:rPr>
              <a:t>N</a:t>
            </a:r>
            <a:r>
              <a:rPr lang="en-US" sz="18655" spc="354">
                <a:solidFill>
                  <a:srgbClr val="FF66C4"/>
                </a:solidFill>
                <a:latin typeface="Barlow Condensed Bold"/>
              </a:rPr>
              <a:t>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38608" y="2002109"/>
            <a:ext cx="5210784" cy="211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310"/>
              </a:lnSpc>
              <a:spcBef>
                <a:spcPct val="0"/>
              </a:spcBef>
            </a:pPr>
            <a:r>
              <a:rPr lang="en-US" sz="12364">
                <a:solidFill>
                  <a:srgbClr val="FFFFFF"/>
                </a:solidFill>
                <a:latin typeface="Karumbi Bold Italics"/>
              </a:rPr>
              <a:t>Osvrt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13128" y="7061232"/>
            <a:ext cx="7661744" cy="650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Barlow Condensed Bold"/>
              </a:rPr>
              <a:t>Asmina Lozić,2.f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2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46066" y="3958147"/>
            <a:ext cx="9654324" cy="2450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eebo Regular"/>
              </a:rPr>
              <a:t>Mali princ j</a:t>
            </a:r>
            <a:r>
              <a:rPr lang="en-US" sz="2799" u="none">
                <a:solidFill>
                  <a:srgbClr val="FFFFFF"/>
                </a:solidFill>
                <a:latin typeface="Heebo Regular"/>
              </a:rPr>
              <a:t>e neobična knjiga koju koliko god čitali iznova svaki put ćemo ju shvatiti na drugačiji način.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Heebo Regular"/>
              </a:rPr>
              <a:t>Pisac nas je kroz priču o dječakovom putovanju naučio kako se samo srcem dobro vidi, a taj isti dječak je kroz svoje putovanje naučio što je ljubav, prijateljstvo, ali i usamljenost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36210" t="21688" r="36435" b="29681"/>
          <a:stretch>
            <a:fillRect/>
          </a:stretch>
        </p:blipFill>
        <p:spPr>
          <a:xfrm flipH="false" flipV="false" rot="0">
            <a:off x="11322416" y="1820528"/>
            <a:ext cx="6375593" cy="63755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10401" y="-102215"/>
            <a:ext cx="5109220" cy="10240562"/>
            <a:chOff x="0" y="0"/>
            <a:chExt cx="6812294" cy="1365408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931925" y="13110615"/>
              <a:ext cx="584946" cy="543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2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62141" y="3465192"/>
            <a:ext cx="9654324" cy="3436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eebo Regular"/>
              </a:rPr>
              <a:t>Svatko zapravo ima svoj svij</a:t>
            </a:r>
            <a:r>
              <a:rPr lang="en-US" sz="2799" u="none">
                <a:solidFill>
                  <a:srgbClr val="FFFFFF"/>
                </a:solidFill>
                <a:latin typeface="Heebo Regular"/>
              </a:rPr>
              <a:t>et, svoj planet na kojem živi i ne miče se s njega. Ti planeti su nevidljivi i čak i kad netko živi s drugima na istom planetu  može se dogoditi da su njihovi planeti potpuno različiti,kao što je slučaj s Malim princom i ružom.Tek kada prihvatimo činjenicu da svatko ima svoj planet i činjenicu da svatko svoj planet može dijeliti s nekim drugim, moći ćemo stvoriti pravo prijateljstvo.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55133" t="23687" r="26317" b="22353"/>
          <a:stretch>
            <a:fillRect/>
          </a:stretch>
        </p:blipFill>
        <p:spPr>
          <a:xfrm flipH="false" flipV="false" rot="0">
            <a:off x="14146543" y="3306990"/>
            <a:ext cx="4265562" cy="698001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10401" y="-102215"/>
            <a:ext cx="5109220" cy="10240562"/>
            <a:chOff x="0" y="0"/>
            <a:chExt cx="6812294" cy="13654083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931925" y="13110615"/>
              <a:ext cx="584946" cy="543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23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19400" y="4747374"/>
            <a:ext cx="9654324" cy="146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eebo Regular"/>
              </a:rPr>
              <a:t>Ova</a:t>
            </a:r>
            <a:r>
              <a:rPr lang="en-US" sz="2799" u="none">
                <a:solidFill>
                  <a:srgbClr val="FFFFFF"/>
                </a:solidFill>
                <a:latin typeface="Heebo Regular"/>
              </a:rPr>
              <a:t> nam knjiga daje objašnjenje za dvije stvari:</a:t>
            </a:r>
          </a:p>
          <a:p>
            <a:pPr algn="ctr" marL="604519" indent="-302259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FFF"/>
                </a:solidFill>
                <a:latin typeface="Heebo Regular"/>
              </a:rPr>
              <a:t> kako biti sretan s drugima</a:t>
            </a:r>
          </a:p>
          <a:p>
            <a:pPr algn="ctr" marL="604520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FFF"/>
                </a:solidFill>
                <a:latin typeface="Heebo Regular"/>
              </a:rPr>
              <a:t>kako biti sretan bez njih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10401" y="-102215"/>
            <a:ext cx="5109220" cy="10240562"/>
            <a:chOff x="0" y="0"/>
            <a:chExt cx="6812294" cy="13654083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931925" y="13110615"/>
              <a:ext cx="584946" cy="543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DAEe9ZBY26Y</dc:identifier>
  <dcterms:modified xsi:type="dcterms:W3CDTF">2011-08-01T06:04:30Z</dcterms:modified>
  <cp:revision>1</cp:revision>
  <dc:title>mali princ</dc:title>
</cp:coreProperties>
</file>