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83" r:id="rId4"/>
    <p:sldId id="284" r:id="rId5"/>
    <p:sldId id="285" r:id="rId6"/>
    <p:sldId id="282" r:id="rId7"/>
    <p:sldId id="288" r:id="rId8"/>
    <p:sldId id="289" r:id="rId9"/>
    <p:sldId id="286" r:id="rId10"/>
    <p:sldId id="290" r:id="rId11"/>
    <p:sldId id="287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F73077-411A-48E0-9ED7-3DFB9885A963}" v="20" dt="2024-04-08T13:32:02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ijetli stil 2 - Isticanj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jela" userId="04ea650e-7623-4a8c-99ca-989edfe9dcb8" providerId="ADAL" clId="{DDF73077-411A-48E0-9ED7-3DFB9885A963}"/>
    <pc:docChg chg="modSld">
      <pc:chgData name="Gabrijela" userId="04ea650e-7623-4a8c-99ca-989edfe9dcb8" providerId="ADAL" clId="{DDF73077-411A-48E0-9ED7-3DFB9885A963}" dt="2024-04-08T13:32:02.069" v="19" actId="20577"/>
      <pc:docMkLst>
        <pc:docMk/>
      </pc:docMkLst>
      <pc:sldChg chg="modSp">
        <pc:chgData name="Gabrijela" userId="04ea650e-7623-4a8c-99ca-989edfe9dcb8" providerId="ADAL" clId="{DDF73077-411A-48E0-9ED7-3DFB9885A963}" dt="2024-04-08T13:32:02.069" v="19" actId="20577"/>
        <pc:sldMkLst>
          <pc:docMk/>
          <pc:sldMk cId="733607310" sldId="257"/>
        </pc:sldMkLst>
        <pc:spChg chg="mod">
          <ac:chgData name="Gabrijela" userId="04ea650e-7623-4a8c-99ca-989edfe9dcb8" providerId="ADAL" clId="{DDF73077-411A-48E0-9ED7-3DFB9885A963}" dt="2024-04-08T13:32:02.069" v="19" actId="20577"/>
          <ac:spMkLst>
            <pc:docMk/>
            <pc:sldMk cId="733607310" sldId="257"/>
            <ac:spMk id="3" creationId="{2A289D5B-2686-41F2-B3A7-B136425C8D22}"/>
          </ac:spMkLst>
        </pc:spChg>
      </pc:sldChg>
    </pc:docChg>
  </pc:docChgLst>
  <pc:docChgLst>
    <pc:chgData name="Gabrijela" userId="04ea650e-7623-4a8c-99ca-989edfe9dcb8" providerId="ADAL" clId="{50CD5320-88C8-4C6D-8C64-9B3229832AF1}"/>
    <pc:docChg chg="undo custSel addSld delSld modSld sldOrd">
      <pc:chgData name="Gabrijela" userId="04ea650e-7623-4a8c-99ca-989edfe9dcb8" providerId="ADAL" clId="{50CD5320-88C8-4C6D-8C64-9B3229832AF1}" dt="2024-01-17T20:25:29.292" v="3180" actId="26606"/>
      <pc:docMkLst>
        <pc:docMk/>
      </pc:docMkLst>
      <pc:sldChg chg="modSp mod">
        <pc:chgData name="Gabrijela" userId="04ea650e-7623-4a8c-99ca-989edfe9dcb8" providerId="ADAL" clId="{50CD5320-88C8-4C6D-8C64-9B3229832AF1}" dt="2024-01-17T16:11:56.166" v="237" actId="20577"/>
        <pc:sldMkLst>
          <pc:docMk/>
          <pc:sldMk cId="733607310" sldId="257"/>
        </pc:sldMkLst>
        <pc:spChg chg="mod">
          <ac:chgData name="Gabrijela" userId="04ea650e-7623-4a8c-99ca-989edfe9dcb8" providerId="ADAL" clId="{50CD5320-88C8-4C6D-8C64-9B3229832AF1}" dt="2024-01-17T16:11:46.455" v="214" actId="20577"/>
          <ac:spMkLst>
            <pc:docMk/>
            <pc:sldMk cId="733607310" sldId="257"/>
            <ac:spMk id="2" creationId="{33BFAB47-E0B8-4AD9-B1CE-D4AD78F09FBC}"/>
          </ac:spMkLst>
        </pc:spChg>
        <pc:spChg chg="mod">
          <ac:chgData name="Gabrijela" userId="04ea650e-7623-4a8c-99ca-989edfe9dcb8" providerId="ADAL" clId="{50CD5320-88C8-4C6D-8C64-9B3229832AF1}" dt="2024-01-17T16:11:56.166" v="237" actId="20577"/>
          <ac:spMkLst>
            <pc:docMk/>
            <pc:sldMk cId="733607310" sldId="257"/>
            <ac:spMk id="3" creationId="{2A289D5B-2686-41F2-B3A7-B136425C8D22}"/>
          </ac:spMkLst>
        </pc:spChg>
      </pc:sldChg>
      <pc:sldChg chg="addSp delSp modSp mod">
        <pc:chgData name="Gabrijela" userId="04ea650e-7623-4a8c-99ca-989edfe9dcb8" providerId="ADAL" clId="{50CD5320-88C8-4C6D-8C64-9B3229832AF1}" dt="2024-01-17T20:05:11.341" v="3099" actId="26606"/>
        <pc:sldMkLst>
          <pc:docMk/>
          <pc:sldMk cId="1432672336" sldId="260"/>
        </pc:sldMkLst>
        <pc:spChg chg="mod or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2" creationId="{F97B2DAE-5EBF-1B90-4B00-4B8190B8C7CF}"/>
          </ac:spMkLst>
        </pc:spChg>
        <pc:spChg chg="mod or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3" creationId="{4E5650F5-A4D2-D009-1933-3EDE20AFCE74}"/>
          </ac:spMkLst>
        </pc:spChg>
        <pc:spChg chg="del">
          <ac:chgData name="Gabrijela" userId="04ea650e-7623-4a8c-99ca-989edfe9dcb8" providerId="ADAL" clId="{50CD5320-88C8-4C6D-8C64-9B3229832AF1}" dt="2024-01-17T16:13:41.046" v="240" actId="26606"/>
          <ac:spMkLst>
            <pc:docMk/>
            <pc:sldMk cId="1432672336" sldId="260"/>
            <ac:spMk id="1071" creationId="{620FDFD2-19AF-4124-A49A-BAC0929B1300}"/>
          </ac:spMkLst>
        </pc:spChg>
        <pc:spChg chg="add del">
          <ac:chgData name="Gabrijela" userId="04ea650e-7623-4a8c-99ca-989edfe9dcb8" providerId="ADAL" clId="{50CD5320-88C8-4C6D-8C64-9B3229832AF1}" dt="2024-01-17T16:14:30.897" v="244" actId="26606"/>
          <ac:spMkLst>
            <pc:docMk/>
            <pc:sldMk cId="1432672336" sldId="260"/>
            <ac:spMk id="1080" creationId="{620FDFD2-19AF-4124-A49A-BAC0929B1300}"/>
          </ac:spMkLst>
        </pc:spChg>
        <pc:spChg chg="add del">
          <ac:chgData name="Gabrijela" userId="04ea650e-7623-4a8c-99ca-989edfe9dcb8" providerId="ADAL" clId="{50CD5320-88C8-4C6D-8C64-9B3229832AF1}" dt="2024-01-17T17:36:37.313" v="1918" actId="26606"/>
          <ac:spMkLst>
            <pc:docMk/>
            <pc:sldMk cId="1432672336" sldId="260"/>
            <ac:spMk id="1089" creationId="{99F1FFA9-D672-408C-9220-ADEEC6ABDD09}"/>
          </ac:spMkLst>
        </pc:spChg>
        <pc:spChg chg="add del">
          <ac:chgData name="Gabrijela" userId="04ea650e-7623-4a8c-99ca-989edfe9dcb8" providerId="ADAL" clId="{50CD5320-88C8-4C6D-8C64-9B3229832AF1}" dt="2024-01-17T17:36:25.756" v="1915" actId="26606"/>
          <ac:spMkLst>
            <pc:docMk/>
            <pc:sldMk cId="1432672336" sldId="260"/>
            <ac:spMk id="1094" creationId="{913AE63C-D5B4-45D1-ACFC-648CFFCF9805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098" creationId="{3D7B82C1-B831-4DDE-BDF4-2C767EB4930E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102" creationId="{97A57860-4E75-47A2-A2FB-36FAA8979E17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104" creationId="{FADADC7F-B4F8-4013-B67D-463D600E83A0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106" creationId="{3A8657D3-FF5C-4E4D-BF2D-FA413B67CF65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111" creationId="{CE56A029-D803-47A2-B79C-4527891BE671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112" creationId="{51D96995-5226-4718-9475-B918D16CF1EF}"/>
          </ac:spMkLst>
        </pc:spChg>
        <pc:spChg chg="add del">
          <ac:chgData name="Gabrijela" userId="04ea650e-7623-4a8c-99ca-989edfe9dcb8" providerId="ADAL" clId="{50CD5320-88C8-4C6D-8C64-9B3229832AF1}" dt="2024-01-17T19:49:16.781" v="2752" actId="26606"/>
          <ac:spMkLst>
            <pc:docMk/>
            <pc:sldMk cId="1432672336" sldId="260"/>
            <ac:spMk id="1113" creationId="{22EB6291-5B14-4134-B234-BE224349EF28}"/>
          </ac:spMkLst>
        </pc:spChg>
        <pc:spChg chg="add del">
          <ac:chgData name="Gabrijela" userId="04ea650e-7623-4a8c-99ca-989edfe9dcb8" providerId="ADAL" clId="{50CD5320-88C8-4C6D-8C64-9B3229832AF1}" dt="2024-01-17T19:49:16.781" v="2751" actId="26606"/>
          <ac:spMkLst>
            <pc:docMk/>
            <pc:sldMk cId="1432672336" sldId="260"/>
            <ac:spMk id="1118" creationId="{C5278130-DFE0-457B-8698-88DF69019DDE}"/>
          </ac:spMkLst>
        </pc:spChg>
        <pc:spChg chg="add del">
          <ac:chgData name="Gabrijela" userId="04ea650e-7623-4a8c-99ca-989edfe9dcb8" providerId="ADAL" clId="{50CD5320-88C8-4C6D-8C64-9B3229832AF1}" dt="2024-01-17T19:49:16.781" v="2751" actId="26606"/>
          <ac:spMkLst>
            <pc:docMk/>
            <pc:sldMk cId="1432672336" sldId="260"/>
            <ac:spMk id="1120" creationId="{2F99531B-1681-4D6E-BECB-18325B33A618}"/>
          </ac:spMkLst>
        </pc:spChg>
        <pc:spChg chg="add del">
          <ac:chgData name="Gabrijela" userId="04ea650e-7623-4a8c-99ca-989edfe9dcb8" providerId="ADAL" clId="{50CD5320-88C8-4C6D-8C64-9B3229832AF1}" dt="2024-01-17T19:49:16.781" v="2751" actId="26606"/>
          <ac:spMkLst>
            <pc:docMk/>
            <pc:sldMk cId="1432672336" sldId="260"/>
            <ac:spMk id="1122" creationId="{DB398ABA-6574-463B-9D0E-961FBD5B3DE4}"/>
          </ac:spMkLst>
        </pc:spChg>
        <pc:spChg chg="add del">
          <ac:chgData name="Gabrijela" userId="04ea650e-7623-4a8c-99ca-989edfe9dcb8" providerId="ADAL" clId="{50CD5320-88C8-4C6D-8C64-9B3229832AF1}" dt="2024-01-17T19:49:16.781" v="2751" actId="26606"/>
          <ac:spMkLst>
            <pc:docMk/>
            <pc:sldMk cId="1432672336" sldId="260"/>
            <ac:spMk id="1124" creationId="{C8320787-6D49-4B03-AD81-917CE818A0F3}"/>
          </ac:spMkLst>
        </pc:spChg>
        <pc:spChg chg="add del">
          <ac:chgData name="Gabrijela" userId="04ea650e-7623-4a8c-99ca-989edfe9dcb8" providerId="ADAL" clId="{50CD5320-88C8-4C6D-8C64-9B3229832AF1}" dt="2024-01-17T20:01:23.911" v="3092" actId="26606"/>
          <ac:spMkLst>
            <pc:docMk/>
            <pc:sldMk cId="1432672336" sldId="260"/>
            <ac:spMk id="1130" creationId="{98402197-8F34-8B2E-0EA6-D3517CB11F0B}"/>
          </ac:spMkLst>
        </pc:spChg>
        <pc:spChg chg="add del">
          <ac:chgData name="Gabrijela" userId="04ea650e-7623-4a8c-99ca-989edfe9dcb8" providerId="ADAL" clId="{50CD5320-88C8-4C6D-8C64-9B3229832AF1}" dt="2024-01-17T20:01:23.911" v="3092" actId="26606"/>
          <ac:spMkLst>
            <pc:docMk/>
            <pc:sldMk cId="1432672336" sldId="260"/>
            <ac:spMk id="1131" creationId="{B8C7D0C1-358B-4282-B7B4-666CB43E4CD1}"/>
          </ac:spMkLst>
        </pc:spChg>
        <pc:spChg chg="add del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1136" creationId="{4DD35268-6FBE-0BCD-C050-3F804C7C54A2}"/>
          </ac:spMkLst>
        </pc:spChg>
        <pc:spChg chg="add del">
          <ac:chgData name="Gabrijela" userId="04ea650e-7623-4a8c-99ca-989edfe9dcb8" providerId="ADAL" clId="{50CD5320-88C8-4C6D-8C64-9B3229832AF1}" dt="2024-01-17T20:05:11.310" v="3098" actId="26606"/>
          <ac:spMkLst>
            <pc:docMk/>
            <pc:sldMk cId="1432672336" sldId="260"/>
            <ac:spMk id="1145" creationId="{70A48D59-8581-41F7-B529-F4617FE07A9A}"/>
          </ac:spMkLst>
        </pc:spChg>
        <pc:spChg chg="ad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1151" creationId="{98DE6C44-43F8-4DE4-AB81-66853FFEA09A}"/>
          </ac:spMkLst>
        </pc:spChg>
        <pc:spChg chg="ad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1152" creationId="{A3C210E6-A35A-4F68-8D60-801A019C75B8}"/>
          </ac:spMkLst>
        </pc:spChg>
        <pc:spChg chg="ad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1153" creationId="{2409529B-9B56-4F10-BE4D-F934DB89E57E}"/>
          </ac:spMkLst>
        </pc:spChg>
        <pc:spChg chg="ad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1154" creationId="{AC0D06B0-F19C-459E-B221-A34B506FB5E3}"/>
          </ac:spMkLst>
        </pc:spChg>
        <pc:spChg chg="add">
          <ac:chgData name="Gabrijela" userId="04ea650e-7623-4a8c-99ca-989edfe9dcb8" providerId="ADAL" clId="{50CD5320-88C8-4C6D-8C64-9B3229832AF1}" dt="2024-01-17T20:05:11.341" v="3099" actId="26606"/>
          <ac:spMkLst>
            <pc:docMk/>
            <pc:sldMk cId="1432672336" sldId="260"/>
            <ac:spMk id="1155" creationId="{345B26DA-1C6B-4C66-81C9-9C1877FC2DB1}"/>
          </ac:spMkLst>
        </pc:spChg>
        <pc:grpChg chg="del">
          <ac:chgData name="Gabrijela" userId="04ea650e-7623-4a8c-99ca-989edfe9dcb8" providerId="ADAL" clId="{50CD5320-88C8-4C6D-8C64-9B3229832AF1}" dt="2024-01-17T16:13:41.046" v="240" actId="26606"/>
          <ac:grpSpMkLst>
            <pc:docMk/>
            <pc:sldMk cId="1432672336" sldId="260"/>
            <ac:grpSpMk id="1073" creationId="{7F6F6FC6-9A5F-4E14-8105-15D94914A798}"/>
          </ac:grpSpMkLst>
        </pc:grpChg>
        <pc:grpChg chg="add del">
          <ac:chgData name="Gabrijela" userId="04ea650e-7623-4a8c-99ca-989edfe9dcb8" providerId="ADAL" clId="{50CD5320-88C8-4C6D-8C64-9B3229832AF1}" dt="2024-01-17T16:14:30.897" v="244" actId="26606"/>
          <ac:grpSpMkLst>
            <pc:docMk/>
            <pc:sldMk cId="1432672336" sldId="260"/>
            <ac:grpSpMk id="1082" creationId="{7F6F6FC6-9A5F-4E14-8105-15D94914A798}"/>
          </ac:grpSpMkLst>
        </pc:grpChg>
        <pc:grpChg chg="add del">
          <ac:chgData name="Gabrijela" userId="04ea650e-7623-4a8c-99ca-989edfe9dcb8" providerId="ADAL" clId="{50CD5320-88C8-4C6D-8C64-9B3229832AF1}" dt="2024-01-17T17:36:25.756" v="1915" actId="26606"/>
          <ac:grpSpMkLst>
            <pc:docMk/>
            <pc:sldMk cId="1432672336" sldId="260"/>
            <ac:grpSpMk id="1096" creationId="{014E92B6-5684-4F22-A5D2-C39699EBCCCA}"/>
          </ac:grpSpMkLst>
        </pc:grpChg>
        <pc:grpChg chg="add del">
          <ac:chgData name="Gabrijela" userId="04ea650e-7623-4a8c-99ca-989edfe9dcb8" providerId="ADAL" clId="{50CD5320-88C8-4C6D-8C64-9B3229832AF1}" dt="2024-01-17T17:36:25.756" v="1915" actId="26606"/>
          <ac:grpSpMkLst>
            <pc:docMk/>
            <pc:sldMk cId="1432672336" sldId="260"/>
            <ac:grpSpMk id="1100" creationId="{DD301342-EF06-4EB0-B93D-C2CDE80B7F05}"/>
          </ac:grpSpMkLst>
        </pc:grpChg>
        <pc:grpChg chg="add del">
          <ac:chgData name="Gabrijela" userId="04ea650e-7623-4a8c-99ca-989edfe9dcb8" providerId="ADAL" clId="{50CD5320-88C8-4C6D-8C64-9B3229832AF1}" dt="2024-01-17T20:05:11.341" v="3099" actId="26606"/>
          <ac:grpSpMkLst>
            <pc:docMk/>
            <pc:sldMk cId="1432672336" sldId="260"/>
            <ac:grpSpMk id="1138" creationId="{03E85085-5390-83A9-2396-021E06F7C018}"/>
          </ac:grpSpMkLst>
        </pc:grpChg>
        <pc:picChg chg="del">
          <ac:chgData name="Gabrijela" userId="04ea650e-7623-4a8c-99ca-989edfe9dcb8" providerId="ADAL" clId="{50CD5320-88C8-4C6D-8C64-9B3229832AF1}" dt="2024-01-17T16:13:33.834" v="238" actId="478"/>
          <ac:picMkLst>
            <pc:docMk/>
            <pc:sldMk cId="1432672336" sldId="260"/>
            <ac:picMk id="5" creationId="{54946275-278F-0E1E-38A0-0BB7E3C9FC3B}"/>
          </ac:picMkLst>
        </pc:picChg>
        <pc:picChg chg="add mod ord">
          <ac:chgData name="Gabrijela" userId="04ea650e-7623-4a8c-99ca-989edfe9dcb8" providerId="ADAL" clId="{50CD5320-88C8-4C6D-8C64-9B3229832AF1}" dt="2024-01-17T20:05:11.341" v="3099" actId="26606"/>
          <ac:picMkLst>
            <pc:docMk/>
            <pc:sldMk cId="1432672336" sldId="260"/>
            <ac:picMk id="6" creationId="{16452045-D3DA-1C92-0A65-2C999DA5DE5E}"/>
          </ac:picMkLst>
        </pc:picChg>
        <pc:picChg chg="add mod ord">
          <ac:chgData name="Gabrijela" userId="04ea650e-7623-4a8c-99ca-989edfe9dcb8" providerId="ADAL" clId="{50CD5320-88C8-4C6D-8C64-9B3229832AF1}" dt="2024-01-17T20:05:11.341" v="3099" actId="26606"/>
          <ac:picMkLst>
            <pc:docMk/>
            <pc:sldMk cId="1432672336" sldId="260"/>
            <ac:picMk id="8" creationId="{8C6BF54E-8240-ACEE-BA83-DA7C9BCA913C}"/>
          </ac:picMkLst>
        </pc:picChg>
        <pc:picChg chg="del mod">
          <ac:chgData name="Gabrijela" userId="04ea650e-7623-4a8c-99ca-989edfe9dcb8" providerId="ADAL" clId="{50CD5320-88C8-4C6D-8C64-9B3229832AF1}" dt="2024-01-17T16:14:19.224" v="242" actId="478"/>
          <ac:picMkLst>
            <pc:docMk/>
            <pc:sldMk cId="1432672336" sldId="260"/>
            <ac:picMk id="9" creationId="{60750D5D-6B78-0C96-749F-1A7AFB8B7050}"/>
          </ac:picMkLst>
        </pc:picChg>
        <pc:picChg chg="add del mod ord">
          <ac:chgData name="Gabrijela" userId="04ea650e-7623-4a8c-99ca-989edfe9dcb8" providerId="ADAL" clId="{50CD5320-88C8-4C6D-8C64-9B3229832AF1}" dt="2024-01-17T20:04:44.471" v="3095" actId="478"/>
          <ac:picMkLst>
            <pc:docMk/>
            <pc:sldMk cId="1432672336" sldId="260"/>
            <ac:picMk id="11" creationId="{DDEB0956-79B5-CFE5-D603-A68E59E23163}"/>
          </ac:picMkLst>
        </pc:picChg>
        <pc:picChg chg="add mod ord">
          <ac:chgData name="Gabrijela" userId="04ea650e-7623-4a8c-99ca-989edfe9dcb8" providerId="ADAL" clId="{50CD5320-88C8-4C6D-8C64-9B3229832AF1}" dt="2024-01-17T20:05:11.341" v="3099" actId="26606"/>
          <ac:picMkLst>
            <pc:docMk/>
            <pc:sldMk cId="1432672336" sldId="260"/>
            <ac:picMk id="13" creationId="{18B26895-F3F7-E20B-AFA2-3986D7FC08E2}"/>
          </ac:picMkLst>
        </pc:picChg>
        <pc:picChg chg="add mod">
          <ac:chgData name="Gabrijela" userId="04ea650e-7623-4a8c-99ca-989edfe9dcb8" providerId="ADAL" clId="{50CD5320-88C8-4C6D-8C64-9B3229832AF1}" dt="2024-01-17T20:05:11.341" v="3099" actId="26606"/>
          <ac:picMkLst>
            <pc:docMk/>
            <pc:sldMk cId="1432672336" sldId="260"/>
            <ac:picMk id="15" creationId="{A2AF1E82-E31F-F127-6FA5-53B6CB902DD2}"/>
          </ac:picMkLst>
        </pc:picChg>
        <pc:cxnChg chg="add del">
          <ac:chgData name="Gabrijela" userId="04ea650e-7623-4a8c-99ca-989edfe9dcb8" providerId="ADAL" clId="{50CD5320-88C8-4C6D-8C64-9B3229832AF1}" dt="2024-01-17T17:36:37.297" v="1917" actId="26606"/>
          <ac:cxnSpMkLst>
            <pc:docMk/>
            <pc:sldMk cId="1432672336" sldId="260"/>
            <ac:cxnSpMk id="1109" creationId="{1503BFE4-729B-D9D0-C17B-501E6AF1127A}"/>
          </ac:cxnSpMkLst>
        </pc:cxnChg>
        <pc:cxnChg chg="add del">
          <ac:chgData name="Gabrijela" userId="04ea650e-7623-4a8c-99ca-989edfe9dcb8" providerId="ADAL" clId="{50CD5320-88C8-4C6D-8C64-9B3229832AF1}" dt="2024-01-17T19:49:16.781" v="2751" actId="26606"/>
          <ac:cxnSpMkLst>
            <pc:docMk/>
            <pc:sldMk cId="1432672336" sldId="260"/>
            <ac:cxnSpMk id="1126" creationId="{F085D7B9-E066-4923-8CB7-294BF306296A}"/>
          </ac:cxnSpMkLst>
        </pc:cxnChg>
        <pc:cxnChg chg="add del">
          <ac:chgData name="Gabrijela" userId="04ea650e-7623-4a8c-99ca-989edfe9dcb8" providerId="ADAL" clId="{50CD5320-88C8-4C6D-8C64-9B3229832AF1}" dt="2024-01-17T19:49:16.781" v="2751" actId="26606"/>
          <ac:cxnSpMkLst>
            <pc:docMk/>
            <pc:sldMk cId="1432672336" sldId="260"/>
            <ac:cxnSpMk id="1128" creationId="{25443840-A796-4C43-8DC1-1B738EFEC522}"/>
          </ac:cxnSpMkLst>
        </pc:cxnChg>
        <pc:cxnChg chg="add del">
          <ac:chgData name="Gabrijela" userId="04ea650e-7623-4a8c-99ca-989edfe9dcb8" providerId="ADAL" clId="{50CD5320-88C8-4C6D-8C64-9B3229832AF1}" dt="2024-01-17T20:05:11.310" v="3098" actId="26606"/>
          <ac:cxnSpMkLst>
            <pc:docMk/>
            <pc:sldMk cId="1432672336" sldId="260"/>
            <ac:cxnSpMk id="1147" creationId="{69F8E77D-EF61-4552-BF91-E9050C9B9C59}"/>
          </ac:cxnSpMkLst>
        </pc:cxnChg>
        <pc:cxnChg chg="add del">
          <ac:chgData name="Gabrijela" userId="04ea650e-7623-4a8c-99ca-989edfe9dcb8" providerId="ADAL" clId="{50CD5320-88C8-4C6D-8C64-9B3229832AF1}" dt="2024-01-17T20:05:11.310" v="3098" actId="26606"/>
          <ac:cxnSpMkLst>
            <pc:docMk/>
            <pc:sldMk cId="1432672336" sldId="260"/>
            <ac:cxnSpMk id="1149" creationId="{967F2066-0253-4771-A5F6-68111E1FE832}"/>
          </ac:cxnSpMkLst>
        </pc:cxnChg>
      </pc:sldChg>
      <pc:sldChg chg="del">
        <pc:chgData name="Gabrijela" userId="04ea650e-7623-4a8c-99ca-989edfe9dcb8" providerId="ADAL" clId="{50CD5320-88C8-4C6D-8C64-9B3229832AF1}" dt="2024-01-17T17:53:21.780" v="2006" actId="47"/>
        <pc:sldMkLst>
          <pc:docMk/>
          <pc:sldMk cId="3551642848" sldId="262"/>
        </pc:sldMkLst>
      </pc:sldChg>
      <pc:sldChg chg="del">
        <pc:chgData name="Gabrijela" userId="04ea650e-7623-4a8c-99ca-989edfe9dcb8" providerId="ADAL" clId="{50CD5320-88C8-4C6D-8C64-9B3229832AF1}" dt="2024-01-17T17:53:16.794" v="2004" actId="47"/>
        <pc:sldMkLst>
          <pc:docMk/>
          <pc:sldMk cId="1244621903" sldId="263"/>
        </pc:sldMkLst>
      </pc:sldChg>
      <pc:sldChg chg="del">
        <pc:chgData name="Gabrijela" userId="04ea650e-7623-4a8c-99ca-989edfe9dcb8" providerId="ADAL" clId="{50CD5320-88C8-4C6D-8C64-9B3229832AF1}" dt="2024-01-17T17:53:23.667" v="2007" actId="47"/>
        <pc:sldMkLst>
          <pc:docMk/>
          <pc:sldMk cId="1672471598" sldId="264"/>
        </pc:sldMkLst>
      </pc:sldChg>
      <pc:sldChg chg="del">
        <pc:chgData name="Gabrijela" userId="04ea650e-7623-4a8c-99ca-989edfe9dcb8" providerId="ADAL" clId="{50CD5320-88C8-4C6D-8C64-9B3229832AF1}" dt="2024-01-17T17:53:24.752" v="2008" actId="47"/>
        <pc:sldMkLst>
          <pc:docMk/>
          <pc:sldMk cId="3415250608" sldId="265"/>
        </pc:sldMkLst>
      </pc:sldChg>
      <pc:sldChg chg="del">
        <pc:chgData name="Gabrijela" userId="04ea650e-7623-4a8c-99ca-989edfe9dcb8" providerId="ADAL" clId="{50CD5320-88C8-4C6D-8C64-9B3229832AF1}" dt="2024-01-17T17:53:19.746" v="2005" actId="47"/>
        <pc:sldMkLst>
          <pc:docMk/>
          <pc:sldMk cId="2108449820" sldId="266"/>
        </pc:sldMkLst>
      </pc:sldChg>
      <pc:sldChg chg="del">
        <pc:chgData name="Gabrijela" userId="04ea650e-7623-4a8c-99ca-989edfe9dcb8" providerId="ADAL" clId="{50CD5320-88C8-4C6D-8C64-9B3229832AF1}" dt="2024-01-17T17:53:25.744" v="2009" actId="47"/>
        <pc:sldMkLst>
          <pc:docMk/>
          <pc:sldMk cId="2255149895" sldId="267"/>
        </pc:sldMkLst>
      </pc:sldChg>
      <pc:sldChg chg="del">
        <pc:chgData name="Gabrijela" userId="04ea650e-7623-4a8c-99ca-989edfe9dcb8" providerId="ADAL" clId="{50CD5320-88C8-4C6D-8C64-9B3229832AF1}" dt="2024-01-17T17:53:27.859" v="2010" actId="47"/>
        <pc:sldMkLst>
          <pc:docMk/>
          <pc:sldMk cId="187354987" sldId="268"/>
        </pc:sldMkLst>
      </pc:sldChg>
      <pc:sldChg chg="del">
        <pc:chgData name="Gabrijela" userId="04ea650e-7623-4a8c-99ca-989edfe9dcb8" providerId="ADAL" clId="{50CD5320-88C8-4C6D-8C64-9B3229832AF1}" dt="2024-01-17T17:53:29.176" v="2011" actId="47"/>
        <pc:sldMkLst>
          <pc:docMk/>
          <pc:sldMk cId="3603053601" sldId="269"/>
        </pc:sldMkLst>
      </pc:sldChg>
      <pc:sldChg chg="addSp delSp modSp del mod">
        <pc:chgData name="Gabrijela" userId="04ea650e-7623-4a8c-99ca-989edfe9dcb8" providerId="ADAL" clId="{50CD5320-88C8-4C6D-8C64-9B3229832AF1}" dt="2024-01-17T17:53:13.557" v="2003" actId="47"/>
        <pc:sldMkLst>
          <pc:docMk/>
          <pc:sldMk cId="2512091540" sldId="270"/>
        </pc:sldMkLst>
        <pc:spChg chg="add mod">
          <ac:chgData name="Gabrijela" userId="04ea650e-7623-4a8c-99ca-989edfe9dcb8" providerId="ADAL" clId="{50CD5320-88C8-4C6D-8C64-9B3229832AF1}" dt="2024-01-17T16:17:24.830" v="393" actId="478"/>
          <ac:spMkLst>
            <pc:docMk/>
            <pc:sldMk cId="2512091540" sldId="270"/>
            <ac:spMk id="5" creationId="{A3EA18E1-D5AD-70BE-8D1B-9D330759969F}"/>
          </ac:spMkLst>
        </pc:spChg>
        <pc:graphicFrameChg chg="del modGraphic">
          <ac:chgData name="Gabrijela" userId="04ea650e-7623-4a8c-99ca-989edfe9dcb8" providerId="ADAL" clId="{50CD5320-88C8-4C6D-8C64-9B3229832AF1}" dt="2024-01-17T16:17:24.830" v="393" actId="478"/>
          <ac:graphicFrameMkLst>
            <pc:docMk/>
            <pc:sldMk cId="2512091540" sldId="270"/>
            <ac:graphicFrameMk id="4" creationId="{B2A7CB03-E2EE-11CE-FD0C-B672D6690F57}"/>
          </ac:graphicFrameMkLst>
        </pc:graphicFrameChg>
      </pc:sldChg>
      <pc:sldChg chg="del">
        <pc:chgData name="Gabrijela" userId="04ea650e-7623-4a8c-99ca-989edfe9dcb8" providerId="ADAL" clId="{50CD5320-88C8-4C6D-8C64-9B3229832AF1}" dt="2024-01-17T17:53:30.225" v="2012" actId="47"/>
        <pc:sldMkLst>
          <pc:docMk/>
          <pc:sldMk cId="3757369141" sldId="272"/>
        </pc:sldMkLst>
      </pc:sldChg>
      <pc:sldChg chg="del">
        <pc:chgData name="Gabrijela" userId="04ea650e-7623-4a8c-99ca-989edfe9dcb8" providerId="ADAL" clId="{50CD5320-88C8-4C6D-8C64-9B3229832AF1}" dt="2024-01-17T17:53:31.196" v="2013" actId="47"/>
        <pc:sldMkLst>
          <pc:docMk/>
          <pc:sldMk cId="2895306842" sldId="273"/>
        </pc:sldMkLst>
      </pc:sldChg>
      <pc:sldChg chg="del">
        <pc:chgData name="Gabrijela" userId="04ea650e-7623-4a8c-99ca-989edfe9dcb8" providerId="ADAL" clId="{50CD5320-88C8-4C6D-8C64-9B3229832AF1}" dt="2024-01-17T17:53:35.532" v="2015" actId="47"/>
        <pc:sldMkLst>
          <pc:docMk/>
          <pc:sldMk cId="411459908" sldId="274"/>
        </pc:sldMkLst>
      </pc:sldChg>
      <pc:sldChg chg="addSp delSp modSp mod">
        <pc:chgData name="Gabrijela" userId="04ea650e-7623-4a8c-99ca-989edfe9dcb8" providerId="ADAL" clId="{50CD5320-88C8-4C6D-8C64-9B3229832AF1}" dt="2024-01-17T20:03:31.852" v="3094" actId="26606"/>
        <pc:sldMkLst>
          <pc:docMk/>
          <pc:sldMk cId="3747652973" sldId="275"/>
        </pc:sldMkLst>
        <pc:spChg chg="mod">
          <ac:chgData name="Gabrijela" userId="04ea650e-7623-4a8c-99ca-989edfe9dcb8" providerId="ADAL" clId="{50CD5320-88C8-4C6D-8C64-9B3229832AF1}" dt="2024-01-17T20:03:31.852" v="3094" actId="26606"/>
          <ac:spMkLst>
            <pc:docMk/>
            <pc:sldMk cId="3747652973" sldId="275"/>
            <ac:spMk id="2" creationId="{AD34E71B-6F0B-8383-108E-BE83F7C15ACA}"/>
          </ac:spMkLst>
        </pc:spChg>
        <pc:spChg chg="mod">
          <ac:chgData name="Gabrijela" userId="04ea650e-7623-4a8c-99ca-989edfe9dcb8" providerId="ADAL" clId="{50CD5320-88C8-4C6D-8C64-9B3229832AF1}" dt="2024-01-17T20:03:31.852" v="3094" actId="26606"/>
          <ac:spMkLst>
            <pc:docMk/>
            <pc:sldMk cId="3747652973" sldId="275"/>
            <ac:spMk id="3" creationId="{B5F75608-66F3-0982-305D-935C02A0D621}"/>
          </ac:spMkLst>
        </pc:spChg>
        <pc:spChg chg="del">
          <ac:chgData name="Gabrijela" userId="04ea650e-7623-4a8c-99ca-989edfe9dcb8" providerId="ADAL" clId="{50CD5320-88C8-4C6D-8C64-9B3229832AF1}" dt="2024-01-17T17:54:36.151" v="2023" actId="26606"/>
          <ac:spMkLst>
            <pc:docMk/>
            <pc:sldMk cId="3747652973" sldId="275"/>
            <ac:spMk id="36" creationId="{0671A8AE-40A1-4631-A6B8-581AFF065482}"/>
          </ac:spMkLst>
        </pc:spChg>
        <pc:spChg chg="del">
          <ac:chgData name="Gabrijela" userId="04ea650e-7623-4a8c-99ca-989edfe9dcb8" providerId="ADAL" clId="{50CD5320-88C8-4C6D-8C64-9B3229832AF1}" dt="2024-01-17T17:54:36.151" v="2023" actId="26606"/>
          <ac:spMkLst>
            <pc:docMk/>
            <pc:sldMk cId="3747652973" sldId="275"/>
            <ac:spMk id="38" creationId="{AB58EF07-17C2-48CF-ABB0-EEF1F17CB8F0}"/>
          </ac:spMkLst>
        </pc:spChg>
        <pc:spChg chg="del">
          <ac:chgData name="Gabrijela" userId="04ea650e-7623-4a8c-99ca-989edfe9dcb8" providerId="ADAL" clId="{50CD5320-88C8-4C6D-8C64-9B3229832AF1}" dt="2024-01-17T17:54:36.151" v="2023" actId="26606"/>
          <ac:spMkLst>
            <pc:docMk/>
            <pc:sldMk cId="3747652973" sldId="275"/>
            <ac:spMk id="40" creationId="{AF2F604E-43BE-4DC3-B983-E071523364F8}"/>
          </ac:spMkLst>
        </pc:spChg>
        <pc:spChg chg="del">
          <ac:chgData name="Gabrijela" userId="04ea650e-7623-4a8c-99ca-989edfe9dcb8" providerId="ADAL" clId="{50CD5320-88C8-4C6D-8C64-9B3229832AF1}" dt="2024-01-17T17:54:36.151" v="2023" actId="26606"/>
          <ac:spMkLst>
            <pc:docMk/>
            <pc:sldMk cId="3747652973" sldId="275"/>
            <ac:spMk id="42" creationId="{08C9B587-E65E-4B52-B37C-ABEBB6E87928}"/>
          </ac:spMkLst>
        </pc:spChg>
        <pc:spChg chg="add">
          <ac:chgData name="Gabrijela" userId="04ea650e-7623-4a8c-99ca-989edfe9dcb8" providerId="ADAL" clId="{50CD5320-88C8-4C6D-8C64-9B3229832AF1}" dt="2024-01-17T20:03:31.852" v="3094" actId="26606"/>
          <ac:spMkLst>
            <pc:docMk/>
            <pc:sldMk cId="3747652973" sldId="275"/>
            <ac:spMk id="52" creationId="{2172A0AC-3DCE-4672-BCAF-28FEF91F6020}"/>
          </ac:spMkLst>
        </pc:spChg>
        <pc:spChg chg="add">
          <ac:chgData name="Gabrijela" userId="04ea650e-7623-4a8c-99ca-989edfe9dcb8" providerId="ADAL" clId="{50CD5320-88C8-4C6D-8C64-9B3229832AF1}" dt="2024-01-17T20:03:31.852" v="3094" actId="26606"/>
          <ac:spMkLst>
            <pc:docMk/>
            <pc:sldMk cId="3747652973" sldId="275"/>
            <ac:spMk id="54" creationId="{AE6F1C77-EDC9-4C5F-8C1C-62DD46BDA3C3}"/>
          </ac:spMkLst>
        </pc:spChg>
        <pc:picChg chg="add mod ord">
          <ac:chgData name="Gabrijela" userId="04ea650e-7623-4a8c-99ca-989edfe9dcb8" providerId="ADAL" clId="{50CD5320-88C8-4C6D-8C64-9B3229832AF1}" dt="2024-01-17T20:03:31.852" v="3094" actId="26606"/>
          <ac:picMkLst>
            <pc:docMk/>
            <pc:sldMk cId="3747652973" sldId="275"/>
            <ac:picMk id="5" creationId="{58E9AED2-B987-8694-55D7-7B84241A95D3}"/>
          </ac:picMkLst>
        </pc:picChg>
        <pc:picChg chg="del">
          <ac:chgData name="Gabrijela" userId="04ea650e-7623-4a8c-99ca-989edfe9dcb8" providerId="ADAL" clId="{50CD5320-88C8-4C6D-8C64-9B3229832AF1}" dt="2024-01-17T17:53:56.292" v="2021" actId="478"/>
          <ac:picMkLst>
            <pc:docMk/>
            <pc:sldMk cId="3747652973" sldId="275"/>
            <ac:picMk id="7" creationId="{C84D7771-E951-C583-C38C-E3C871966D9F}"/>
          </ac:picMkLst>
        </pc:picChg>
        <pc:picChg chg="add mod">
          <ac:chgData name="Gabrijela" userId="04ea650e-7623-4a8c-99ca-989edfe9dcb8" providerId="ADAL" clId="{50CD5320-88C8-4C6D-8C64-9B3229832AF1}" dt="2024-01-17T20:03:31.852" v="3094" actId="26606"/>
          <ac:picMkLst>
            <pc:docMk/>
            <pc:sldMk cId="3747652973" sldId="275"/>
            <ac:picMk id="8" creationId="{9FBDB3FC-0169-ED87-6DA3-62489CEF8E81}"/>
          </ac:picMkLst>
        </pc:picChg>
        <pc:cxnChg chg="add del">
          <ac:chgData name="Gabrijela" userId="04ea650e-7623-4a8c-99ca-989edfe9dcb8" providerId="ADAL" clId="{50CD5320-88C8-4C6D-8C64-9B3229832AF1}" dt="2024-01-17T20:03:31.852" v="3094" actId="26606"/>
          <ac:cxnSpMkLst>
            <pc:docMk/>
            <pc:sldMk cId="3747652973" sldId="275"/>
            <ac:cxnSpMk id="47" creationId="{7667AA61-5C27-F30F-D229-06CBE5709F33}"/>
          </ac:cxnSpMkLst>
        </pc:cxnChg>
      </pc:sldChg>
      <pc:sldChg chg="del">
        <pc:chgData name="Gabrijela" userId="04ea650e-7623-4a8c-99ca-989edfe9dcb8" providerId="ADAL" clId="{50CD5320-88C8-4C6D-8C64-9B3229832AF1}" dt="2024-01-17T17:53:37.977" v="2016" actId="47"/>
        <pc:sldMkLst>
          <pc:docMk/>
          <pc:sldMk cId="1827607494" sldId="276"/>
        </pc:sldMkLst>
      </pc:sldChg>
      <pc:sldChg chg="del">
        <pc:chgData name="Gabrijela" userId="04ea650e-7623-4a8c-99ca-989edfe9dcb8" providerId="ADAL" clId="{50CD5320-88C8-4C6D-8C64-9B3229832AF1}" dt="2024-01-17T17:53:34.560" v="2014" actId="47"/>
        <pc:sldMkLst>
          <pc:docMk/>
          <pc:sldMk cId="872438381" sldId="277"/>
        </pc:sldMkLst>
      </pc:sldChg>
      <pc:sldChg chg="del">
        <pc:chgData name="Gabrijela" userId="04ea650e-7623-4a8c-99ca-989edfe9dcb8" providerId="ADAL" clId="{50CD5320-88C8-4C6D-8C64-9B3229832AF1}" dt="2024-01-17T17:53:40.589" v="2017" actId="47"/>
        <pc:sldMkLst>
          <pc:docMk/>
          <pc:sldMk cId="19210194" sldId="278"/>
        </pc:sldMkLst>
      </pc:sldChg>
      <pc:sldChg chg="del">
        <pc:chgData name="Gabrijela" userId="04ea650e-7623-4a8c-99ca-989edfe9dcb8" providerId="ADAL" clId="{50CD5320-88C8-4C6D-8C64-9B3229832AF1}" dt="2024-01-17T17:53:42.361" v="2019" actId="47"/>
        <pc:sldMkLst>
          <pc:docMk/>
          <pc:sldMk cId="3428955614" sldId="279"/>
        </pc:sldMkLst>
      </pc:sldChg>
      <pc:sldChg chg="del">
        <pc:chgData name="Gabrijela" userId="04ea650e-7623-4a8c-99ca-989edfe9dcb8" providerId="ADAL" clId="{50CD5320-88C8-4C6D-8C64-9B3229832AF1}" dt="2024-01-17T17:53:43.447" v="2020" actId="47"/>
        <pc:sldMkLst>
          <pc:docMk/>
          <pc:sldMk cId="3268988250" sldId="280"/>
        </pc:sldMkLst>
      </pc:sldChg>
      <pc:sldChg chg="del">
        <pc:chgData name="Gabrijela" userId="04ea650e-7623-4a8c-99ca-989edfe9dcb8" providerId="ADAL" clId="{50CD5320-88C8-4C6D-8C64-9B3229832AF1}" dt="2024-01-17T17:53:41.313" v="2018" actId="47"/>
        <pc:sldMkLst>
          <pc:docMk/>
          <pc:sldMk cId="3116663640" sldId="281"/>
        </pc:sldMkLst>
      </pc:sldChg>
      <pc:sldChg chg="addSp delSp modSp new mod setBg setClrOvrMap">
        <pc:chgData name="Gabrijela" userId="04ea650e-7623-4a8c-99ca-989edfe9dcb8" providerId="ADAL" clId="{50CD5320-88C8-4C6D-8C64-9B3229832AF1}" dt="2024-01-17T20:25:29.292" v="3180" actId="26606"/>
        <pc:sldMkLst>
          <pc:docMk/>
          <pc:sldMk cId="2610117114" sldId="282"/>
        </pc:sldMkLst>
        <pc:spChg chg="mod ord">
          <ac:chgData name="Gabrijela" userId="04ea650e-7623-4a8c-99ca-989edfe9dcb8" providerId="ADAL" clId="{50CD5320-88C8-4C6D-8C64-9B3229832AF1}" dt="2024-01-17T20:25:29.292" v="3180" actId="26606"/>
          <ac:spMkLst>
            <pc:docMk/>
            <pc:sldMk cId="2610117114" sldId="282"/>
            <ac:spMk id="2" creationId="{FC2FDA9E-8484-4374-A6CB-F19288F42B4B}"/>
          </ac:spMkLst>
        </pc:spChg>
        <pc:spChg chg="mod ord">
          <ac:chgData name="Gabrijela" userId="04ea650e-7623-4a8c-99ca-989edfe9dcb8" providerId="ADAL" clId="{50CD5320-88C8-4C6D-8C64-9B3229832AF1}" dt="2024-01-17T20:25:29.292" v="3180" actId="26606"/>
          <ac:spMkLst>
            <pc:docMk/>
            <pc:sldMk cId="2610117114" sldId="282"/>
            <ac:spMk id="3" creationId="{31CD598F-4352-7DC5-5E64-166E22366969}"/>
          </ac:spMkLst>
        </pc:spChg>
        <pc:spChg chg="add del">
          <ac:chgData name="Gabrijela" userId="04ea650e-7623-4a8c-99ca-989edfe9dcb8" providerId="ADAL" clId="{50CD5320-88C8-4C6D-8C64-9B3229832AF1}" dt="2024-01-17T16:28:06.836" v="769" actId="26606"/>
          <ac:spMkLst>
            <pc:docMk/>
            <pc:sldMk cId="2610117114" sldId="282"/>
            <ac:spMk id="10" creationId="{F13C74B1-5B17-4795-BED0-7140497B445A}"/>
          </ac:spMkLst>
        </pc:spChg>
        <pc:spChg chg="add del">
          <ac:chgData name="Gabrijela" userId="04ea650e-7623-4a8c-99ca-989edfe9dcb8" providerId="ADAL" clId="{50CD5320-88C8-4C6D-8C64-9B3229832AF1}" dt="2024-01-17T16:28:06.836" v="769" actId="26606"/>
          <ac:spMkLst>
            <pc:docMk/>
            <pc:sldMk cId="2610117114" sldId="282"/>
            <ac:spMk id="12" creationId="{D4974D33-8DC5-464E-8C6D-BE58F0669C17}"/>
          </ac:spMkLst>
        </pc:spChg>
        <pc:spChg chg="add del">
          <ac:chgData name="Gabrijela" userId="04ea650e-7623-4a8c-99ca-989edfe9dcb8" providerId="ADAL" clId="{50CD5320-88C8-4C6D-8C64-9B3229832AF1}" dt="2024-01-17T16:28:13.459" v="771" actId="26606"/>
          <ac:spMkLst>
            <pc:docMk/>
            <pc:sldMk cId="2610117114" sldId="282"/>
            <ac:spMk id="14" creationId="{9228552E-C8B1-4A80-8448-0787CE0FC704}"/>
          </ac:spMkLst>
        </pc:spChg>
        <pc:spChg chg="add del">
          <ac:chgData name="Gabrijela" userId="04ea650e-7623-4a8c-99ca-989edfe9dcb8" providerId="ADAL" clId="{50CD5320-88C8-4C6D-8C64-9B3229832AF1}" dt="2024-01-17T16:46:02.327" v="1178" actId="26606"/>
          <ac:spMkLst>
            <pc:docMk/>
            <pc:sldMk cId="2610117114" sldId="282"/>
            <ac:spMk id="16" creationId="{3873B707-463F-40B0-8227-E8CC6C67EB25}"/>
          </ac:spMkLst>
        </pc:spChg>
        <pc:spChg chg="add del">
          <ac:chgData name="Gabrijela" userId="04ea650e-7623-4a8c-99ca-989edfe9dcb8" providerId="ADAL" clId="{50CD5320-88C8-4C6D-8C64-9B3229832AF1}" dt="2024-01-17T16:46:02.327" v="1178" actId="26606"/>
          <ac:spMkLst>
            <pc:docMk/>
            <pc:sldMk cId="2610117114" sldId="282"/>
            <ac:spMk id="17" creationId="{201CC55D-ED54-4C5C-95E6-10947BD1103B}"/>
          </ac:spMkLst>
        </pc:spChg>
        <pc:spChg chg="add del">
          <ac:chgData name="Gabrijela" userId="04ea650e-7623-4a8c-99ca-989edfe9dcb8" providerId="ADAL" clId="{50CD5320-88C8-4C6D-8C64-9B3229832AF1}" dt="2024-01-17T16:46:02.327" v="1178" actId="26606"/>
          <ac:spMkLst>
            <pc:docMk/>
            <pc:sldMk cId="2610117114" sldId="282"/>
            <ac:spMk id="18" creationId="{C13237C8-E62C-4F0D-A318-BD6FB6C2D138}"/>
          </ac:spMkLst>
        </pc:spChg>
        <pc:spChg chg="add del">
          <ac:chgData name="Gabrijela" userId="04ea650e-7623-4a8c-99ca-989edfe9dcb8" providerId="ADAL" clId="{50CD5320-88C8-4C6D-8C64-9B3229832AF1}" dt="2024-01-17T16:46:02.327" v="1178" actId="26606"/>
          <ac:spMkLst>
            <pc:docMk/>
            <pc:sldMk cId="2610117114" sldId="282"/>
            <ac:spMk id="20" creationId="{19C9EAEA-39D0-4B0E-A0EB-51E7B26740B1}"/>
          </ac:spMkLst>
        </pc:spChg>
        <pc:spChg chg="add del">
          <ac:chgData name="Gabrijela" userId="04ea650e-7623-4a8c-99ca-989edfe9dcb8" providerId="ADAL" clId="{50CD5320-88C8-4C6D-8C64-9B3229832AF1}" dt="2024-01-17T17:10:44.230" v="1655" actId="26606"/>
          <ac:spMkLst>
            <pc:docMk/>
            <pc:sldMk cId="2610117114" sldId="282"/>
            <ac:spMk id="26" creationId="{BF0F4E97-E194-4493-885A-6C7C34A446DB}"/>
          </ac:spMkLst>
        </pc:spChg>
        <pc:spChg chg="add del">
          <ac:chgData name="Gabrijela" userId="04ea650e-7623-4a8c-99ca-989edfe9dcb8" providerId="ADAL" clId="{50CD5320-88C8-4C6D-8C64-9B3229832AF1}" dt="2024-01-17T17:10:44.230" v="1655" actId="26606"/>
          <ac:spMkLst>
            <pc:docMk/>
            <pc:sldMk cId="2610117114" sldId="282"/>
            <ac:spMk id="28" creationId="{9CF7FE1C-8BC5-4B0C-A2BC-93AB72C90FDD}"/>
          </ac:spMkLst>
        </pc:spChg>
        <pc:spChg chg="add del">
          <ac:chgData name="Gabrijela" userId="04ea650e-7623-4a8c-99ca-989edfe9dcb8" providerId="ADAL" clId="{50CD5320-88C8-4C6D-8C64-9B3229832AF1}" dt="2024-01-17T17:11:35.368" v="1658" actId="26606"/>
          <ac:spMkLst>
            <pc:docMk/>
            <pc:sldMk cId="2610117114" sldId="282"/>
            <ac:spMk id="33" creationId="{5A0118C5-4F8D-4CF4-BADD-53FEACC6C42A}"/>
          </ac:spMkLst>
        </pc:spChg>
        <pc:spChg chg="add del">
          <ac:chgData name="Gabrijela" userId="04ea650e-7623-4a8c-99ca-989edfe9dcb8" providerId="ADAL" clId="{50CD5320-88C8-4C6D-8C64-9B3229832AF1}" dt="2024-01-17T17:38:44.476" v="1925" actId="26606"/>
          <ac:spMkLst>
            <pc:docMk/>
            <pc:sldMk cId="2610117114" sldId="282"/>
            <ac:spMk id="57" creationId="{5A0118C5-4F8D-4CF4-BADD-53FEACC6C42A}"/>
          </ac:spMkLst>
        </pc:spChg>
        <pc:spChg chg="add del">
          <ac:chgData name="Gabrijela" userId="04ea650e-7623-4a8c-99ca-989edfe9dcb8" providerId="ADAL" clId="{50CD5320-88C8-4C6D-8C64-9B3229832AF1}" dt="2024-01-17T17:38:28.947" v="1922" actId="26606"/>
          <ac:spMkLst>
            <pc:docMk/>
            <pc:sldMk cId="2610117114" sldId="282"/>
            <ac:spMk id="81" creationId="{6113EC7C-368D-469A-9B5C-F3555B088E66}"/>
          </ac:spMkLst>
        </pc:spChg>
        <pc:spChg chg="add del">
          <ac:chgData name="Gabrijela" userId="04ea650e-7623-4a8c-99ca-989edfe9dcb8" providerId="ADAL" clId="{50CD5320-88C8-4C6D-8C64-9B3229832AF1}" dt="2024-01-17T17:38:44.360" v="1924" actId="26606"/>
          <ac:spMkLst>
            <pc:docMk/>
            <pc:sldMk cId="2610117114" sldId="282"/>
            <ac:spMk id="88" creationId="{681D366F-0B96-4E6B-ABD5-96092A6A9174}"/>
          </ac:spMkLst>
        </pc:spChg>
        <pc:spChg chg="add del">
          <ac:chgData name="Gabrijela" userId="04ea650e-7623-4a8c-99ca-989edfe9dcb8" providerId="ADAL" clId="{50CD5320-88C8-4C6D-8C64-9B3229832AF1}" dt="2024-01-17T17:51:08.515" v="1987" actId="26606"/>
          <ac:spMkLst>
            <pc:docMk/>
            <pc:sldMk cId="2610117114" sldId="282"/>
            <ac:spMk id="107" creationId="{FA511026-8542-4AC0-9F06-134A70850B60}"/>
          </ac:spMkLst>
        </pc:spChg>
        <pc:spChg chg="add del">
          <ac:chgData name="Gabrijela" userId="04ea650e-7623-4a8c-99ca-989edfe9dcb8" providerId="ADAL" clId="{50CD5320-88C8-4C6D-8C64-9B3229832AF1}" dt="2024-01-17T17:50:49.597" v="1982" actId="26606"/>
          <ac:spMkLst>
            <pc:docMk/>
            <pc:sldMk cId="2610117114" sldId="282"/>
            <ac:spMk id="112" creationId="{5CB593EA-2F98-479F-B4C4-F366571FA64D}"/>
          </ac:spMkLst>
        </pc:spChg>
        <pc:spChg chg="add del">
          <ac:chgData name="Gabrijela" userId="04ea650e-7623-4a8c-99ca-989edfe9dcb8" providerId="ADAL" clId="{50CD5320-88C8-4C6D-8C64-9B3229832AF1}" dt="2024-01-17T17:50:49.597" v="1982" actId="26606"/>
          <ac:spMkLst>
            <pc:docMk/>
            <pc:sldMk cId="2610117114" sldId="282"/>
            <ac:spMk id="114" creationId="{39BEB6D0-9E4E-4221-93D1-74ABECEE9EFC}"/>
          </ac:spMkLst>
        </pc:spChg>
        <pc:spChg chg="add del">
          <ac:chgData name="Gabrijela" userId="04ea650e-7623-4a8c-99ca-989edfe9dcb8" providerId="ADAL" clId="{50CD5320-88C8-4C6D-8C64-9B3229832AF1}" dt="2024-01-17T17:50:59.274" v="1984" actId="26606"/>
          <ac:spMkLst>
            <pc:docMk/>
            <pc:sldMk cId="2610117114" sldId="282"/>
            <ac:spMk id="116" creationId="{0EFD753D-6A49-46DD-9E82-AA6E2C62B461}"/>
          </ac:spMkLst>
        </pc:spChg>
        <pc:spChg chg="add del">
          <ac:chgData name="Gabrijela" userId="04ea650e-7623-4a8c-99ca-989edfe9dcb8" providerId="ADAL" clId="{50CD5320-88C8-4C6D-8C64-9B3229832AF1}" dt="2024-01-17T17:50:59.274" v="1984" actId="26606"/>
          <ac:spMkLst>
            <pc:docMk/>
            <pc:sldMk cId="2610117114" sldId="282"/>
            <ac:spMk id="117" creationId="{138A5824-1F4A-4EE7-BC13-5BB48FC0809B}"/>
          </ac:spMkLst>
        </pc:spChg>
        <pc:spChg chg="add del">
          <ac:chgData name="Gabrijela" userId="04ea650e-7623-4a8c-99ca-989edfe9dcb8" providerId="ADAL" clId="{50CD5320-88C8-4C6D-8C64-9B3229832AF1}" dt="2024-01-17T17:51:08.399" v="1986" actId="26606"/>
          <ac:spMkLst>
            <pc:docMk/>
            <pc:sldMk cId="2610117114" sldId="282"/>
            <ac:spMk id="119" creationId="{AB902CB9-C7DC-4673-B7D5-F22DCF0EC54E}"/>
          </ac:spMkLst>
        </pc:spChg>
        <pc:spChg chg="add del">
          <ac:chgData name="Gabrijela" userId="04ea650e-7623-4a8c-99ca-989edfe9dcb8" providerId="ADAL" clId="{50CD5320-88C8-4C6D-8C64-9B3229832AF1}" dt="2024-01-17T18:35:59.220" v="2323" actId="26606"/>
          <ac:spMkLst>
            <pc:docMk/>
            <pc:sldMk cId="2610117114" sldId="282"/>
            <ac:spMk id="121" creationId="{0EFD753D-6A49-46DD-9E82-AA6E2C62B461}"/>
          </ac:spMkLst>
        </pc:spChg>
        <pc:spChg chg="add del">
          <ac:chgData name="Gabrijela" userId="04ea650e-7623-4a8c-99ca-989edfe9dcb8" providerId="ADAL" clId="{50CD5320-88C8-4C6D-8C64-9B3229832AF1}" dt="2024-01-17T18:35:59.220" v="2323" actId="26606"/>
          <ac:spMkLst>
            <pc:docMk/>
            <pc:sldMk cId="2610117114" sldId="282"/>
            <ac:spMk id="122" creationId="{138A5824-1F4A-4EE7-BC13-5BB48FC0809B}"/>
          </ac:spMkLst>
        </pc:spChg>
        <pc:spChg chg="add del">
          <ac:chgData name="Gabrijela" userId="04ea650e-7623-4a8c-99ca-989edfe9dcb8" providerId="ADAL" clId="{50CD5320-88C8-4C6D-8C64-9B3229832AF1}" dt="2024-01-17T18:35:54.174" v="2320" actId="26606"/>
          <ac:spMkLst>
            <pc:docMk/>
            <pc:sldMk cId="2610117114" sldId="282"/>
            <ac:spMk id="127" creationId="{8B4CCFEE-78C3-492E-93EB-649F7548F38A}"/>
          </ac:spMkLst>
        </pc:spChg>
        <pc:spChg chg="add del">
          <ac:chgData name="Gabrijela" userId="04ea650e-7623-4a8c-99ca-989edfe9dcb8" providerId="ADAL" clId="{50CD5320-88C8-4C6D-8C64-9B3229832AF1}" dt="2024-01-17T18:35:58.804" v="2322" actId="26606"/>
          <ac:spMkLst>
            <pc:docMk/>
            <pc:sldMk cId="2610117114" sldId="282"/>
            <ac:spMk id="129" creationId="{5A3987B4-5CBA-4CB7-862B-56A9917A2D35}"/>
          </ac:spMkLst>
        </pc:spChg>
        <pc:spChg chg="add del">
          <ac:chgData name="Gabrijela" userId="04ea650e-7623-4a8c-99ca-989edfe9dcb8" providerId="ADAL" clId="{50CD5320-88C8-4C6D-8C64-9B3229832AF1}" dt="2024-01-17T18:35:58.804" v="2322" actId="26606"/>
          <ac:spMkLst>
            <pc:docMk/>
            <pc:sldMk cId="2610117114" sldId="282"/>
            <ac:spMk id="130" creationId="{5F255613-AAE8-4321-9EBA-89253DD45042}"/>
          </ac:spMkLst>
        </pc:spChg>
        <pc:spChg chg="add del">
          <ac:chgData name="Gabrijela" userId="04ea650e-7623-4a8c-99ca-989edfe9dcb8" providerId="ADAL" clId="{50CD5320-88C8-4C6D-8C64-9B3229832AF1}" dt="2024-01-17T18:35:58.804" v="2322" actId="26606"/>
          <ac:spMkLst>
            <pc:docMk/>
            <pc:sldMk cId="2610117114" sldId="282"/>
            <ac:spMk id="131" creationId="{CB147A70-DC29-4DDF-A34C-2B82C6E2295E}"/>
          </ac:spMkLst>
        </pc:spChg>
        <pc:spChg chg="add del">
          <ac:chgData name="Gabrijela" userId="04ea650e-7623-4a8c-99ca-989edfe9dcb8" providerId="ADAL" clId="{50CD5320-88C8-4C6D-8C64-9B3229832AF1}" dt="2024-01-17T18:35:58.804" v="2322" actId="26606"/>
          <ac:spMkLst>
            <pc:docMk/>
            <pc:sldMk cId="2610117114" sldId="282"/>
            <ac:spMk id="133" creationId="{D1B80E9C-CF8A-440B-B8F5-54BF121BF458}"/>
          </ac:spMkLst>
        </pc:spChg>
        <pc:spChg chg="add del">
          <ac:chgData name="Gabrijela" userId="04ea650e-7623-4a8c-99ca-989edfe9dcb8" providerId="ADAL" clId="{50CD5320-88C8-4C6D-8C64-9B3229832AF1}" dt="2024-01-17T18:35:58.804" v="2322" actId="26606"/>
          <ac:spMkLst>
            <pc:docMk/>
            <pc:sldMk cId="2610117114" sldId="282"/>
            <ac:spMk id="135" creationId="{F1FF25AD-D64E-45A0-B2D0-F4A6AB092614}"/>
          </ac:spMkLst>
        </pc:spChg>
        <pc:spChg chg="add del">
          <ac:chgData name="Gabrijela" userId="04ea650e-7623-4a8c-99ca-989edfe9dcb8" providerId="ADAL" clId="{50CD5320-88C8-4C6D-8C64-9B3229832AF1}" dt="2024-01-17T20:25:29.292" v="3180" actId="26606"/>
          <ac:spMkLst>
            <pc:docMk/>
            <pc:sldMk cId="2610117114" sldId="282"/>
            <ac:spMk id="140" creationId="{681D366F-0B96-4E6B-ABD5-96092A6A9174}"/>
          </ac:spMkLst>
        </pc:spChg>
        <pc:spChg chg="add">
          <ac:chgData name="Gabrijela" userId="04ea650e-7623-4a8c-99ca-989edfe9dcb8" providerId="ADAL" clId="{50CD5320-88C8-4C6D-8C64-9B3229832AF1}" dt="2024-01-17T20:25:29.292" v="3180" actId="26606"/>
          <ac:spMkLst>
            <pc:docMk/>
            <pc:sldMk cId="2610117114" sldId="282"/>
            <ac:spMk id="160" creationId="{5A0118C5-4F8D-4CF4-BADD-53FEACC6C42A}"/>
          </ac:spMkLst>
        </pc:spChg>
        <pc:spChg chg="add">
          <ac:chgData name="Gabrijela" userId="04ea650e-7623-4a8c-99ca-989edfe9dcb8" providerId="ADAL" clId="{50CD5320-88C8-4C6D-8C64-9B3229832AF1}" dt="2024-01-17T20:25:29.292" v="3180" actId="26606"/>
          <ac:spMkLst>
            <pc:docMk/>
            <pc:sldMk cId="2610117114" sldId="282"/>
            <ac:spMk id="162" creationId="{FFFEB18F-F81F-4CED-BE64-EB888A77C3B8}"/>
          </ac:spMkLst>
        </pc:spChg>
        <pc:grpChg chg="add del">
          <ac:chgData name="Gabrijela" userId="04ea650e-7623-4a8c-99ca-989edfe9dcb8" providerId="ADAL" clId="{50CD5320-88C8-4C6D-8C64-9B3229832AF1}" dt="2024-01-17T16:46:02.327" v="1178" actId="26606"/>
          <ac:grpSpMkLst>
            <pc:docMk/>
            <pc:sldMk cId="2610117114" sldId="282"/>
            <ac:grpSpMk id="19" creationId="{1DE889C7-FAD6-4397-98E2-05D503484459}"/>
          </ac:grpSpMkLst>
        </pc:grpChg>
        <pc:grpChg chg="add del">
          <ac:chgData name="Gabrijela" userId="04ea650e-7623-4a8c-99ca-989edfe9dcb8" providerId="ADAL" clId="{50CD5320-88C8-4C6D-8C64-9B3229832AF1}" dt="2024-01-17T17:11:35.368" v="1658" actId="26606"/>
          <ac:grpSpMkLst>
            <pc:docMk/>
            <pc:sldMk cId="2610117114" sldId="282"/>
            <ac:grpSpMk id="35" creationId="{698DC1B4-9C49-491A-B0C4-CF9ABED0C7CE}"/>
          </ac:grpSpMkLst>
        </pc:grpChg>
        <pc:grpChg chg="add del">
          <ac:chgData name="Gabrijela" userId="04ea650e-7623-4a8c-99ca-989edfe9dcb8" providerId="ADAL" clId="{50CD5320-88C8-4C6D-8C64-9B3229832AF1}" dt="2024-01-17T17:11:35.368" v="1658" actId="26606"/>
          <ac:grpSpMkLst>
            <pc:docMk/>
            <pc:sldMk cId="2610117114" sldId="282"/>
            <ac:grpSpMk id="39" creationId="{E5C89038-920A-4C2C-96CF-80507027B69F}"/>
          </ac:grpSpMkLst>
        </pc:grpChg>
        <pc:grpChg chg="add del">
          <ac:chgData name="Gabrijela" userId="04ea650e-7623-4a8c-99ca-989edfe9dcb8" providerId="ADAL" clId="{50CD5320-88C8-4C6D-8C64-9B3229832AF1}" dt="2024-01-17T17:11:35.368" v="1658" actId="26606"/>
          <ac:grpSpMkLst>
            <pc:docMk/>
            <pc:sldMk cId="2610117114" sldId="282"/>
            <ac:grpSpMk id="43" creationId="{9A15111C-2752-4649-B55B-B93FF93F972D}"/>
          </ac:grpSpMkLst>
        </pc:grpChg>
        <pc:grpChg chg="add del">
          <ac:chgData name="Gabrijela" userId="04ea650e-7623-4a8c-99ca-989edfe9dcb8" providerId="ADAL" clId="{50CD5320-88C8-4C6D-8C64-9B3229832AF1}" dt="2024-01-17T17:11:35.368" v="1658" actId="26606"/>
          <ac:grpSpMkLst>
            <pc:docMk/>
            <pc:sldMk cId="2610117114" sldId="282"/>
            <ac:grpSpMk id="47" creationId="{582A903B-6B78-4F0A-B7C9-3D80499020B8}"/>
          </ac:grpSpMkLst>
        </pc:grpChg>
        <pc:grpChg chg="add del">
          <ac:chgData name="Gabrijela" userId="04ea650e-7623-4a8c-99ca-989edfe9dcb8" providerId="ADAL" clId="{50CD5320-88C8-4C6D-8C64-9B3229832AF1}" dt="2024-01-17T17:38:44.476" v="1925" actId="26606"/>
          <ac:grpSpMkLst>
            <pc:docMk/>
            <pc:sldMk cId="2610117114" sldId="282"/>
            <ac:grpSpMk id="59" creationId="{698DC1B4-9C49-491A-B0C4-CF9ABED0C7CE}"/>
          </ac:grpSpMkLst>
        </pc:grpChg>
        <pc:grpChg chg="add del">
          <ac:chgData name="Gabrijela" userId="04ea650e-7623-4a8c-99ca-989edfe9dcb8" providerId="ADAL" clId="{50CD5320-88C8-4C6D-8C64-9B3229832AF1}" dt="2024-01-17T17:38:44.476" v="1925" actId="26606"/>
          <ac:grpSpMkLst>
            <pc:docMk/>
            <pc:sldMk cId="2610117114" sldId="282"/>
            <ac:grpSpMk id="63" creationId="{E5C89038-920A-4C2C-96CF-80507027B69F}"/>
          </ac:grpSpMkLst>
        </pc:grpChg>
        <pc:grpChg chg="add del">
          <ac:chgData name="Gabrijela" userId="04ea650e-7623-4a8c-99ca-989edfe9dcb8" providerId="ADAL" clId="{50CD5320-88C8-4C6D-8C64-9B3229832AF1}" dt="2024-01-17T17:38:44.476" v="1925" actId="26606"/>
          <ac:grpSpMkLst>
            <pc:docMk/>
            <pc:sldMk cId="2610117114" sldId="282"/>
            <ac:grpSpMk id="67" creationId="{9A15111C-2752-4649-B55B-B93FF93F972D}"/>
          </ac:grpSpMkLst>
        </pc:grpChg>
        <pc:grpChg chg="add del">
          <ac:chgData name="Gabrijela" userId="04ea650e-7623-4a8c-99ca-989edfe9dcb8" providerId="ADAL" clId="{50CD5320-88C8-4C6D-8C64-9B3229832AF1}" dt="2024-01-17T17:38:44.476" v="1925" actId="26606"/>
          <ac:grpSpMkLst>
            <pc:docMk/>
            <pc:sldMk cId="2610117114" sldId="282"/>
            <ac:grpSpMk id="71" creationId="{582A903B-6B78-4F0A-B7C9-3D80499020B8}"/>
          </ac:grpSpMkLst>
        </pc:grpChg>
        <pc:grpChg chg="add del">
          <ac:chgData name="Gabrijela" userId="04ea650e-7623-4a8c-99ca-989edfe9dcb8" providerId="ADAL" clId="{50CD5320-88C8-4C6D-8C64-9B3229832AF1}" dt="2024-01-17T17:38:44.360" v="1924" actId="26606"/>
          <ac:grpSpMkLst>
            <pc:docMk/>
            <pc:sldMk cId="2610117114" sldId="282"/>
            <ac:grpSpMk id="83" creationId="{BCFC0C88-15C5-478A-93E5-8D0F6E26BC3A}"/>
          </ac:grpSpMkLst>
        </pc:grpChg>
        <pc:grpChg chg="add del">
          <ac:chgData name="Gabrijela" userId="04ea650e-7623-4a8c-99ca-989edfe9dcb8" providerId="ADAL" clId="{50CD5320-88C8-4C6D-8C64-9B3229832AF1}" dt="2024-01-17T17:38:44.360" v="1924" actId="26606"/>
          <ac:grpSpMkLst>
            <pc:docMk/>
            <pc:sldMk cId="2610117114" sldId="282"/>
            <ac:grpSpMk id="89" creationId="{0033DEB0-7449-4D72-ABFF-9DCE4C94D585}"/>
          </ac:grpSpMkLst>
        </pc:grpChg>
        <pc:grpChg chg="add del">
          <ac:chgData name="Gabrijela" userId="04ea650e-7623-4a8c-99ca-989edfe9dcb8" providerId="ADAL" clId="{50CD5320-88C8-4C6D-8C64-9B3229832AF1}" dt="2024-01-17T17:38:44.360" v="1924" actId="26606"/>
          <ac:grpSpMkLst>
            <pc:docMk/>
            <pc:sldMk cId="2610117114" sldId="282"/>
            <ac:grpSpMk id="95" creationId="{1616FA42-3839-4D06-805D-DB21EE1E14FB}"/>
          </ac:grpSpMkLst>
        </pc:grpChg>
        <pc:grpChg chg="add del">
          <ac:chgData name="Gabrijela" userId="04ea650e-7623-4a8c-99ca-989edfe9dcb8" providerId="ADAL" clId="{50CD5320-88C8-4C6D-8C64-9B3229832AF1}" dt="2024-01-17T17:38:44.360" v="1924" actId="26606"/>
          <ac:grpSpMkLst>
            <pc:docMk/>
            <pc:sldMk cId="2610117114" sldId="282"/>
            <ac:grpSpMk id="101" creationId="{6958A1EF-1C74-4E85-B4BA-3605C9624749}"/>
          </ac:grpSpMkLst>
        </pc:grpChg>
        <pc:grpChg chg="add del">
          <ac:chgData name="Gabrijela" userId="04ea650e-7623-4a8c-99ca-989edfe9dcb8" providerId="ADAL" clId="{50CD5320-88C8-4C6D-8C64-9B3229832AF1}" dt="2024-01-17T20:25:29.292" v="3180" actId="26606"/>
          <ac:grpSpMkLst>
            <pc:docMk/>
            <pc:sldMk cId="2610117114" sldId="282"/>
            <ac:grpSpMk id="141" creationId="{1616FA42-3839-4D06-805D-DB21EE1E14FB}"/>
          </ac:grpSpMkLst>
        </pc:grpChg>
        <pc:grpChg chg="add del">
          <ac:chgData name="Gabrijela" userId="04ea650e-7623-4a8c-99ca-989edfe9dcb8" providerId="ADAL" clId="{50CD5320-88C8-4C6D-8C64-9B3229832AF1}" dt="2024-01-17T20:25:29.292" v="3180" actId="26606"/>
          <ac:grpSpMkLst>
            <pc:docMk/>
            <pc:sldMk cId="2610117114" sldId="282"/>
            <ac:grpSpMk id="146" creationId="{BCFC0C88-15C5-478A-93E5-8D0F6E26BC3A}"/>
          </ac:grpSpMkLst>
        </pc:grpChg>
        <pc:grpChg chg="add del">
          <ac:chgData name="Gabrijela" userId="04ea650e-7623-4a8c-99ca-989edfe9dcb8" providerId="ADAL" clId="{50CD5320-88C8-4C6D-8C64-9B3229832AF1}" dt="2024-01-17T20:25:29.292" v="3180" actId="26606"/>
          <ac:grpSpMkLst>
            <pc:docMk/>
            <pc:sldMk cId="2610117114" sldId="282"/>
            <ac:grpSpMk id="147" creationId="{6958A1EF-1C74-4E85-B4BA-3605C9624749}"/>
          </ac:grpSpMkLst>
        </pc:grpChg>
        <pc:grpChg chg="add del">
          <ac:chgData name="Gabrijela" userId="04ea650e-7623-4a8c-99ca-989edfe9dcb8" providerId="ADAL" clId="{50CD5320-88C8-4C6D-8C64-9B3229832AF1}" dt="2024-01-17T20:25:29.292" v="3180" actId="26606"/>
          <ac:grpSpMkLst>
            <pc:docMk/>
            <pc:sldMk cId="2610117114" sldId="282"/>
            <ac:grpSpMk id="155" creationId="{0033DEB0-7449-4D72-ABFF-9DCE4C94D585}"/>
          </ac:grpSpMkLst>
        </pc:grpChg>
        <pc:grpChg chg="add">
          <ac:chgData name="Gabrijela" userId="04ea650e-7623-4a8c-99ca-989edfe9dcb8" providerId="ADAL" clId="{50CD5320-88C8-4C6D-8C64-9B3229832AF1}" dt="2024-01-17T20:25:29.292" v="3180" actId="26606"/>
          <ac:grpSpMkLst>
            <pc:docMk/>
            <pc:sldMk cId="2610117114" sldId="282"/>
            <ac:grpSpMk id="164" creationId="{00E015F5-1A99-4E40-BC3D-7707802996B5}"/>
          </ac:grpSpMkLst>
        </pc:grpChg>
        <pc:grpChg chg="add">
          <ac:chgData name="Gabrijela" userId="04ea650e-7623-4a8c-99ca-989edfe9dcb8" providerId="ADAL" clId="{50CD5320-88C8-4C6D-8C64-9B3229832AF1}" dt="2024-01-17T20:25:29.292" v="3180" actId="26606"/>
          <ac:grpSpMkLst>
            <pc:docMk/>
            <pc:sldMk cId="2610117114" sldId="282"/>
            <ac:grpSpMk id="168" creationId="{5468B3A9-705E-43C3-A742-0619B0D8F2EE}"/>
          </ac:grpSpMkLst>
        </pc:grpChg>
        <pc:picChg chg="add mod ord">
          <ac:chgData name="Gabrijela" userId="04ea650e-7623-4a8c-99ca-989edfe9dcb8" providerId="ADAL" clId="{50CD5320-88C8-4C6D-8C64-9B3229832AF1}" dt="2024-01-17T20:25:29.292" v="3180" actId="26606"/>
          <ac:picMkLst>
            <pc:docMk/>
            <pc:sldMk cId="2610117114" sldId="282"/>
            <ac:picMk id="5" creationId="{B2329D20-DEA5-FBE3-0E8A-46417F5B0A37}"/>
          </ac:picMkLst>
        </pc:picChg>
        <pc:picChg chg="add mod ord">
          <ac:chgData name="Gabrijela" userId="04ea650e-7623-4a8c-99ca-989edfe9dcb8" providerId="ADAL" clId="{50CD5320-88C8-4C6D-8C64-9B3229832AF1}" dt="2024-01-17T20:25:29.292" v="3180" actId="26606"/>
          <ac:picMkLst>
            <pc:docMk/>
            <pc:sldMk cId="2610117114" sldId="282"/>
            <ac:picMk id="7" creationId="{03020133-6F05-D9F2-B976-3FA425EC2591}"/>
          </ac:picMkLst>
        </pc:picChg>
        <pc:picChg chg="add del mod">
          <ac:chgData name="Gabrijela" userId="04ea650e-7623-4a8c-99ca-989edfe9dcb8" providerId="ADAL" clId="{50CD5320-88C8-4C6D-8C64-9B3229832AF1}" dt="2024-01-17T17:11:12.041" v="1656" actId="478"/>
          <ac:picMkLst>
            <pc:docMk/>
            <pc:sldMk cId="2610117114" sldId="282"/>
            <ac:picMk id="9" creationId="{E4F58EB3-46B0-02A2-DC9B-6CB522A98D5A}"/>
          </ac:picMkLst>
        </pc:picChg>
        <pc:picChg chg="add mod ord">
          <ac:chgData name="Gabrijela" userId="04ea650e-7623-4a8c-99ca-989edfe9dcb8" providerId="ADAL" clId="{50CD5320-88C8-4C6D-8C64-9B3229832AF1}" dt="2024-01-17T20:25:29.292" v="3180" actId="26606"/>
          <ac:picMkLst>
            <pc:docMk/>
            <pc:sldMk cId="2610117114" sldId="282"/>
            <ac:picMk id="15" creationId="{0B4BD6A7-8592-B544-FE20-FFEA541D580F}"/>
          </ac:picMkLst>
        </pc:picChg>
        <pc:picChg chg="add del mod ord">
          <ac:chgData name="Gabrijela" userId="04ea650e-7623-4a8c-99ca-989edfe9dcb8" providerId="ADAL" clId="{50CD5320-88C8-4C6D-8C64-9B3229832AF1}" dt="2024-01-17T18:28:45.209" v="2311" actId="21"/>
          <ac:picMkLst>
            <pc:docMk/>
            <pc:sldMk cId="2610117114" sldId="282"/>
            <ac:picMk id="23" creationId="{996BC8CE-23C9-5567-255D-CF133B5198B9}"/>
          </ac:picMkLst>
        </pc:picChg>
        <pc:picChg chg="add mod ord">
          <ac:chgData name="Gabrijela" userId="04ea650e-7623-4a8c-99ca-989edfe9dcb8" providerId="ADAL" clId="{50CD5320-88C8-4C6D-8C64-9B3229832AF1}" dt="2024-01-17T20:25:29.292" v="3180" actId="26606"/>
          <ac:picMkLst>
            <pc:docMk/>
            <pc:sldMk cId="2610117114" sldId="282"/>
            <ac:picMk id="25" creationId="{702BCE04-F803-68F6-0D74-68ED51602D82}"/>
          </ac:picMkLst>
        </pc:picChg>
      </pc:sldChg>
      <pc:sldChg chg="addSp delSp modSp new mod setBg">
        <pc:chgData name="Gabrijela" userId="04ea650e-7623-4a8c-99ca-989edfe9dcb8" providerId="ADAL" clId="{50CD5320-88C8-4C6D-8C64-9B3229832AF1}" dt="2024-01-17T20:15:39.358" v="3171" actId="20577"/>
        <pc:sldMkLst>
          <pc:docMk/>
          <pc:sldMk cId="1741414644" sldId="283"/>
        </pc:sldMkLst>
        <pc:spChg chg="mod">
          <ac:chgData name="Gabrijela" userId="04ea650e-7623-4a8c-99ca-989edfe9dcb8" providerId="ADAL" clId="{50CD5320-88C8-4C6D-8C64-9B3229832AF1}" dt="2024-01-17T20:15:39.358" v="3171" actId="20577"/>
          <ac:spMkLst>
            <pc:docMk/>
            <pc:sldMk cId="1741414644" sldId="283"/>
            <ac:spMk id="2" creationId="{E9A4722B-B77E-A12B-B934-C1B33775B667}"/>
          </ac:spMkLst>
        </pc:spChg>
        <pc:spChg chg="del mod ord">
          <ac:chgData name="Gabrijela" userId="04ea650e-7623-4a8c-99ca-989edfe9dcb8" providerId="ADAL" clId="{50CD5320-88C8-4C6D-8C64-9B3229832AF1}" dt="2024-01-17T20:07:19.619" v="3142" actId="26606"/>
          <ac:spMkLst>
            <pc:docMk/>
            <pc:sldMk cId="1741414644" sldId="283"/>
            <ac:spMk id="3" creationId="{94AC22E7-3527-F851-5C7B-450B8B8683F1}"/>
          </ac:spMkLst>
        </pc:spChg>
        <pc:spChg chg="add del">
          <ac:chgData name="Gabrijela" userId="04ea650e-7623-4a8c-99ca-989edfe9dcb8" providerId="ADAL" clId="{50CD5320-88C8-4C6D-8C64-9B3229832AF1}" dt="2024-01-17T16:38:24.946" v="1105" actId="26606"/>
          <ac:spMkLst>
            <pc:docMk/>
            <pc:sldMk cId="1741414644" sldId="283"/>
            <ac:spMk id="1031" creationId="{45D37F4E-DDB4-456B-97E0-9937730A039F}"/>
          </ac:spMkLst>
        </pc:spChg>
        <pc:spChg chg="add del">
          <ac:chgData name="Gabrijela" userId="04ea650e-7623-4a8c-99ca-989edfe9dcb8" providerId="ADAL" clId="{50CD5320-88C8-4C6D-8C64-9B3229832AF1}" dt="2024-01-17T16:38:24.946" v="1105" actId="26606"/>
          <ac:spMkLst>
            <pc:docMk/>
            <pc:sldMk cId="1741414644" sldId="283"/>
            <ac:spMk id="1033" creationId="{B2DD41CD-8F47-4F56-AD12-4E2FF7696987}"/>
          </ac:spMkLst>
        </pc:spChg>
        <pc:spChg chg="add del">
          <ac:chgData name="Gabrijela" userId="04ea650e-7623-4a8c-99ca-989edfe9dcb8" providerId="ADAL" clId="{50CD5320-88C8-4C6D-8C64-9B3229832AF1}" dt="2024-01-17T16:40:31.093" v="1132" actId="26606"/>
          <ac:spMkLst>
            <pc:docMk/>
            <pc:sldMk cId="1741414644" sldId="283"/>
            <ac:spMk id="1038" creationId="{EAE48C4B-3A90-42C3-BA00-6092B477179E}"/>
          </ac:spMkLst>
        </pc:spChg>
        <pc:spChg chg="add del">
          <ac:chgData name="Gabrijela" userId="04ea650e-7623-4a8c-99ca-989edfe9dcb8" providerId="ADAL" clId="{50CD5320-88C8-4C6D-8C64-9B3229832AF1}" dt="2024-01-17T16:40:31.093" v="1132" actId="26606"/>
          <ac:spMkLst>
            <pc:docMk/>
            <pc:sldMk cId="1741414644" sldId="283"/>
            <ac:spMk id="1040" creationId="{F919E280-CA27-4214-97E6-294E0C3BC4B3}"/>
          </ac:spMkLst>
        </pc:spChg>
        <pc:spChg chg="add del">
          <ac:chgData name="Gabrijela" userId="04ea650e-7623-4a8c-99ca-989edfe9dcb8" providerId="ADAL" clId="{50CD5320-88C8-4C6D-8C64-9B3229832AF1}" dt="2024-01-17T16:41:05.467" v="1138" actId="26606"/>
          <ac:spMkLst>
            <pc:docMk/>
            <pc:sldMk cId="1741414644" sldId="283"/>
            <ac:spMk id="1045" creationId="{AD96FDFD-4E42-4A06-B8B5-768A1DB9C2A9}"/>
          </ac:spMkLst>
        </pc:spChg>
        <pc:spChg chg="add del">
          <ac:chgData name="Gabrijela" userId="04ea650e-7623-4a8c-99ca-989edfe9dcb8" providerId="ADAL" clId="{50CD5320-88C8-4C6D-8C64-9B3229832AF1}" dt="2024-01-17T16:42:45.681" v="1159" actId="26606"/>
          <ac:spMkLst>
            <pc:docMk/>
            <pc:sldMk cId="1741414644" sldId="283"/>
            <ac:spMk id="1050" creationId="{F32EECC4-D8CC-44EE-AF29-7656D1E0AF37}"/>
          </ac:spMkLst>
        </pc:spChg>
        <pc:spChg chg="add del">
          <ac:chgData name="Gabrijela" userId="04ea650e-7623-4a8c-99ca-989edfe9dcb8" providerId="ADAL" clId="{50CD5320-88C8-4C6D-8C64-9B3229832AF1}" dt="2024-01-17T16:42:45.681" v="1159" actId="26606"/>
          <ac:spMkLst>
            <pc:docMk/>
            <pc:sldMk cId="1741414644" sldId="283"/>
            <ac:spMk id="1052" creationId="{5A52CDDA-CD4F-435A-B89F-1754AE6F84B4}"/>
          </ac:spMkLst>
        </pc:spChg>
        <pc:spChg chg="add del">
          <ac:chgData name="Gabrijela" userId="04ea650e-7623-4a8c-99ca-989edfe9dcb8" providerId="ADAL" clId="{50CD5320-88C8-4C6D-8C64-9B3229832AF1}" dt="2024-01-17T16:42:45.681" v="1159" actId="26606"/>
          <ac:spMkLst>
            <pc:docMk/>
            <pc:sldMk cId="1741414644" sldId="283"/>
            <ac:spMk id="1054" creationId="{3F92155C-6F36-45A9-B413-04F7CBA31365}"/>
          </ac:spMkLst>
        </pc:spChg>
        <pc:spChg chg="add del">
          <ac:chgData name="Gabrijela" userId="04ea650e-7623-4a8c-99ca-989edfe9dcb8" providerId="ADAL" clId="{50CD5320-88C8-4C6D-8C64-9B3229832AF1}" dt="2024-01-17T16:43:04.941" v="1162" actId="26606"/>
          <ac:spMkLst>
            <pc:docMk/>
            <pc:sldMk cId="1741414644" sldId="283"/>
            <ac:spMk id="1059" creationId="{9E9F2A28-69A3-4945-B6B6-C2E4A6C55373}"/>
          </ac:spMkLst>
        </pc:spChg>
        <pc:spChg chg="add del">
          <ac:chgData name="Gabrijela" userId="04ea650e-7623-4a8c-99ca-989edfe9dcb8" providerId="ADAL" clId="{50CD5320-88C8-4C6D-8C64-9B3229832AF1}" dt="2024-01-17T16:43:04.941" v="1162" actId="26606"/>
          <ac:spMkLst>
            <pc:docMk/>
            <pc:sldMk cId="1741414644" sldId="283"/>
            <ac:spMk id="1061" creationId="{CB147A70-DC29-4DDF-A34C-2B82C6E2295E}"/>
          </ac:spMkLst>
        </pc:spChg>
        <pc:spChg chg="add del">
          <ac:chgData name="Gabrijela" userId="04ea650e-7623-4a8c-99ca-989edfe9dcb8" providerId="ADAL" clId="{50CD5320-88C8-4C6D-8C64-9B3229832AF1}" dt="2024-01-17T16:43:04.941" v="1162" actId="26606"/>
          <ac:spMkLst>
            <pc:docMk/>
            <pc:sldMk cId="1741414644" sldId="283"/>
            <ac:spMk id="1063" creationId="{3B438362-1E1E-4C62-A99E-4134CB16366C}"/>
          </ac:spMkLst>
        </pc:spChg>
        <pc:spChg chg="add del">
          <ac:chgData name="Gabrijela" userId="04ea650e-7623-4a8c-99ca-989edfe9dcb8" providerId="ADAL" clId="{50CD5320-88C8-4C6D-8C64-9B3229832AF1}" dt="2024-01-17T16:43:04.941" v="1162" actId="26606"/>
          <ac:spMkLst>
            <pc:docMk/>
            <pc:sldMk cId="1741414644" sldId="283"/>
            <ac:spMk id="1065" creationId="{6C077334-5571-4B83-A83E-4CCCFA7B5E8A}"/>
          </ac:spMkLst>
        </pc:spChg>
        <pc:spChg chg="add del">
          <ac:chgData name="Gabrijela" userId="04ea650e-7623-4a8c-99ca-989edfe9dcb8" providerId="ADAL" clId="{50CD5320-88C8-4C6D-8C64-9B3229832AF1}" dt="2024-01-17T16:43:04.941" v="1162" actId="26606"/>
          <ac:spMkLst>
            <pc:docMk/>
            <pc:sldMk cId="1741414644" sldId="283"/>
            <ac:spMk id="1067" creationId="{4D3DC50D-CA0F-48F9-B17E-20D8669AA4E0}"/>
          </ac:spMkLst>
        </pc:spChg>
        <pc:spChg chg="add del">
          <ac:chgData name="Gabrijela" userId="04ea650e-7623-4a8c-99ca-989edfe9dcb8" providerId="ADAL" clId="{50CD5320-88C8-4C6D-8C64-9B3229832AF1}" dt="2024-01-17T16:43:04.941" v="1162" actId="26606"/>
          <ac:spMkLst>
            <pc:docMk/>
            <pc:sldMk cId="1741414644" sldId="283"/>
            <ac:spMk id="1069" creationId="{D1B80E9C-CF8A-440B-B8F5-54BF121BF458}"/>
          </ac:spMkLst>
        </pc:spChg>
        <pc:spChg chg="add del">
          <ac:chgData name="Gabrijela" userId="04ea650e-7623-4a8c-99ca-989edfe9dcb8" providerId="ADAL" clId="{50CD5320-88C8-4C6D-8C64-9B3229832AF1}" dt="2024-01-17T20:07:19.619" v="3142" actId="26606"/>
          <ac:spMkLst>
            <pc:docMk/>
            <pc:sldMk cId="1741414644" sldId="283"/>
            <ac:spMk id="1074" creationId="{B3684CCF-CEBB-4D8E-A366-95E43D4C790B}"/>
          </ac:spMkLst>
        </pc:spChg>
        <pc:spChg chg="add del">
          <ac:chgData name="Gabrijela" userId="04ea650e-7623-4a8c-99ca-989edfe9dcb8" providerId="ADAL" clId="{50CD5320-88C8-4C6D-8C64-9B3229832AF1}" dt="2024-01-17T20:07:19.619" v="3142" actId="26606"/>
          <ac:spMkLst>
            <pc:docMk/>
            <pc:sldMk cId="1741414644" sldId="283"/>
            <ac:spMk id="1076" creationId="{70BEB1E7-2F88-40BC-B73D-42E5B6F80BFC}"/>
          </ac:spMkLst>
        </pc:spChg>
        <pc:spChg chg="add del">
          <ac:chgData name="Gabrijela" userId="04ea650e-7623-4a8c-99ca-989edfe9dcb8" providerId="ADAL" clId="{50CD5320-88C8-4C6D-8C64-9B3229832AF1}" dt="2024-01-17T20:07:19.604" v="3141" actId="26606"/>
          <ac:spMkLst>
            <pc:docMk/>
            <pc:sldMk cId="1741414644" sldId="283"/>
            <ac:spMk id="1081" creationId="{7B0EAC71-1588-4F05-B8F6-39B63FC638B6}"/>
          </ac:spMkLst>
        </pc:spChg>
        <pc:spChg chg="add del">
          <ac:chgData name="Gabrijela" userId="04ea650e-7623-4a8c-99ca-989edfe9dcb8" providerId="ADAL" clId="{50CD5320-88C8-4C6D-8C64-9B3229832AF1}" dt="2024-01-17T20:07:19.604" v="3141" actId="26606"/>
          <ac:spMkLst>
            <pc:docMk/>
            <pc:sldMk cId="1741414644" sldId="283"/>
            <ac:spMk id="1083" creationId="{B7D0ACE8-8ED8-4CA7-9DDB-B725E80C045F}"/>
          </ac:spMkLst>
        </pc:spChg>
        <pc:spChg chg="add del">
          <ac:chgData name="Gabrijela" userId="04ea650e-7623-4a8c-99ca-989edfe9dcb8" providerId="ADAL" clId="{50CD5320-88C8-4C6D-8C64-9B3229832AF1}" dt="2024-01-17T20:07:19.604" v="3141" actId="26606"/>
          <ac:spMkLst>
            <pc:docMk/>
            <pc:sldMk cId="1741414644" sldId="283"/>
            <ac:spMk id="1085" creationId="{9864AAEA-8DC4-4D15-864C-B53C5B4CCEE0}"/>
          </ac:spMkLst>
        </pc:spChg>
        <pc:spChg chg="add del">
          <ac:chgData name="Gabrijela" userId="04ea650e-7623-4a8c-99ca-989edfe9dcb8" providerId="ADAL" clId="{50CD5320-88C8-4C6D-8C64-9B3229832AF1}" dt="2024-01-17T20:07:19.604" v="3141" actId="26606"/>
          <ac:spMkLst>
            <pc:docMk/>
            <pc:sldMk cId="1741414644" sldId="283"/>
            <ac:spMk id="1087" creationId="{E82F361B-984A-43B6-AFE8-1F14394284E4}"/>
          </ac:spMkLst>
        </pc:spChg>
        <pc:spChg chg="add del">
          <ac:chgData name="Gabrijela" userId="04ea650e-7623-4a8c-99ca-989edfe9dcb8" providerId="ADAL" clId="{50CD5320-88C8-4C6D-8C64-9B3229832AF1}" dt="2024-01-17T20:07:19.604" v="3141" actId="26606"/>
          <ac:spMkLst>
            <pc:docMk/>
            <pc:sldMk cId="1741414644" sldId="283"/>
            <ac:spMk id="1089" creationId="{4F2A6A32-9ADF-4DD4-AEA5-0D1FF0F8B490}"/>
          </ac:spMkLst>
        </pc:spChg>
        <pc:spChg chg="add del">
          <ac:chgData name="Gabrijela" userId="04ea650e-7623-4a8c-99ca-989edfe9dcb8" providerId="ADAL" clId="{50CD5320-88C8-4C6D-8C64-9B3229832AF1}" dt="2024-01-17T20:09:33.455" v="3156" actId="26606"/>
          <ac:spMkLst>
            <pc:docMk/>
            <pc:sldMk cId="1741414644" sldId="283"/>
            <ac:spMk id="1091" creationId="{B3684CCF-CEBB-4D8E-A366-95E43D4C790B}"/>
          </ac:spMkLst>
        </pc:spChg>
        <pc:spChg chg="add del">
          <ac:chgData name="Gabrijela" userId="04ea650e-7623-4a8c-99ca-989edfe9dcb8" providerId="ADAL" clId="{50CD5320-88C8-4C6D-8C64-9B3229832AF1}" dt="2024-01-17T20:09:33.455" v="3156" actId="26606"/>
          <ac:spMkLst>
            <pc:docMk/>
            <pc:sldMk cId="1741414644" sldId="283"/>
            <ac:spMk id="1092" creationId="{70BEB1E7-2F88-40BC-B73D-42E5B6F80BFC}"/>
          </ac:spMkLst>
        </pc:spChg>
        <pc:spChg chg="add del">
          <ac:chgData name="Gabrijela" userId="04ea650e-7623-4a8c-99ca-989edfe9dcb8" providerId="ADAL" clId="{50CD5320-88C8-4C6D-8C64-9B3229832AF1}" dt="2024-01-17T20:09:33.407" v="3155" actId="26606"/>
          <ac:spMkLst>
            <pc:docMk/>
            <pc:sldMk cId="1741414644" sldId="283"/>
            <ac:spMk id="1097" creationId="{EE0CD6C1-A094-A60D-E9C8-1A674C3895C4}"/>
          </ac:spMkLst>
        </pc:spChg>
        <pc:spChg chg="add del">
          <ac:chgData name="Gabrijela" userId="04ea650e-7623-4a8c-99ca-989edfe9dcb8" providerId="ADAL" clId="{50CD5320-88C8-4C6D-8C64-9B3229832AF1}" dt="2024-01-17T20:09:33.407" v="3155" actId="26606"/>
          <ac:spMkLst>
            <pc:docMk/>
            <pc:sldMk cId="1741414644" sldId="283"/>
            <ac:spMk id="1099" creationId="{1E402682-0DCB-ECA9-7F6D-558F00711F24}"/>
          </ac:spMkLst>
        </pc:spChg>
        <pc:spChg chg="add del">
          <ac:chgData name="Gabrijela" userId="04ea650e-7623-4a8c-99ca-989edfe9dcb8" providerId="ADAL" clId="{50CD5320-88C8-4C6D-8C64-9B3229832AF1}" dt="2024-01-17T20:09:33.407" v="3155" actId="26606"/>
          <ac:spMkLst>
            <pc:docMk/>
            <pc:sldMk cId="1741414644" sldId="283"/>
            <ac:spMk id="1101" creationId="{831C75FA-AE0A-6B5D-9E65-F338FBE832B9}"/>
          </ac:spMkLst>
        </pc:spChg>
        <pc:spChg chg="add">
          <ac:chgData name="Gabrijela" userId="04ea650e-7623-4a8c-99ca-989edfe9dcb8" providerId="ADAL" clId="{50CD5320-88C8-4C6D-8C64-9B3229832AF1}" dt="2024-01-17T20:09:33.455" v="3156" actId="26606"/>
          <ac:spMkLst>
            <pc:docMk/>
            <pc:sldMk cId="1741414644" sldId="283"/>
            <ac:spMk id="1103" creationId="{EE0CD6C1-A094-A60D-E9C8-1A674C3895C4}"/>
          </ac:spMkLst>
        </pc:spChg>
        <pc:spChg chg="add">
          <ac:chgData name="Gabrijela" userId="04ea650e-7623-4a8c-99ca-989edfe9dcb8" providerId="ADAL" clId="{50CD5320-88C8-4C6D-8C64-9B3229832AF1}" dt="2024-01-17T20:09:33.455" v="3156" actId="26606"/>
          <ac:spMkLst>
            <pc:docMk/>
            <pc:sldMk cId="1741414644" sldId="283"/>
            <ac:spMk id="1104" creationId="{1E402682-0DCB-ECA9-7F6D-558F00711F24}"/>
          </ac:spMkLst>
        </pc:spChg>
        <pc:spChg chg="add">
          <ac:chgData name="Gabrijela" userId="04ea650e-7623-4a8c-99ca-989edfe9dcb8" providerId="ADAL" clId="{50CD5320-88C8-4C6D-8C64-9B3229832AF1}" dt="2024-01-17T20:09:33.455" v="3156" actId="26606"/>
          <ac:spMkLst>
            <pc:docMk/>
            <pc:sldMk cId="1741414644" sldId="283"/>
            <ac:spMk id="1105" creationId="{831C75FA-AE0A-6B5D-9E65-F338FBE832B9}"/>
          </ac:spMkLst>
        </pc:spChg>
        <pc:graphicFrameChg chg="add mod ord modGraphic">
          <ac:chgData name="Gabrijela" userId="04ea650e-7623-4a8c-99ca-989edfe9dcb8" providerId="ADAL" clId="{50CD5320-88C8-4C6D-8C64-9B3229832AF1}" dt="2024-01-17T20:09:33.455" v="3156" actId="26606"/>
          <ac:graphicFrameMkLst>
            <pc:docMk/>
            <pc:sldMk cId="1741414644" sldId="283"/>
            <ac:graphicFrameMk id="1078" creationId="{EE6A45CE-7DD6-9D5B-8C7E-21B6450A1675}"/>
          </ac:graphicFrameMkLst>
        </pc:graphicFrameChg>
        <pc:picChg chg="add mod ord">
          <ac:chgData name="Gabrijela" userId="04ea650e-7623-4a8c-99ca-989edfe9dcb8" providerId="ADAL" clId="{50CD5320-88C8-4C6D-8C64-9B3229832AF1}" dt="2024-01-17T20:09:33.455" v="3156" actId="26606"/>
          <ac:picMkLst>
            <pc:docMk/>
            <pc:sldMk cId="1741414644" sldId="283"/>
            <ac:picMk id="4" creationId="{7BC8854F-E2E1-B066-2409-FEF0015FBF08}"/>
          </ac:picMkLst>
        </pc:picChg>
        <pc:picChg chg="add mod ord">
          <ac:chgData name="Gabrijela" userId="04ea650e-7623-4a8c-99ca-989edfe9dcb8" providerId="ADAL" clId="{50CD5320-88C8-4C6D-8C64-9B3229832AF1}" dt="2024-01-17T20:09:33.455" v="3156" actId="26606"/>
          <ac:picMkLst>
            <pc:docMk/>
            <pc:sldMk cId="1741414644" sldId="283"/>
            <ac:picMk id="1026" creationId="{D5F33DDA-D9AF-D127-5286-3383327B7859}"/>
          </ac:picMkLst>
        </pc:picChg>
        <pc:picChg chg="add mod ord">
          <ac:chgData name="Gabrijela" userId="04ea650e-7623-4a8c-99ca-989edfe9dcb8" providerId="ADAL" clId="{50CD5320-88C8-4C6D-8C64-9B3229832AF1}" dt="2024-01-17T20:09:33.455" v="3156" actId="26606"/>
          <ac:picMkLst>
            <pc:docMk/>
            <pc:sldMk cId="1741414644" sldId="283"/>
            <ac:picMk id="1028" creationId="{1D673EB2-9CA8-A05F-64DB-EFECDF2CDF61}"/>
          </ac:picMkLst>
        </pc:picChg>
        <pc:picChg chg="add mod ord">
          <ac:chgData name="Gabrijela" userId="04ea650e-7623-4a8c-99ca-989edfe9dcb8" providerId="ADAL" clId="{50CD5320-88C8-4C6D-8C64-9B3229832AF1}" dt="2024-01-17T20:09:33.455" v="3156" actId="26606"/>
          <ac:picMkLst>
            <pc:docMk/>
            <pc:sldMk cId="1741414644" sldId="283"/>
            <ac:picMk id="1030" creationId="{D6CB3E6E-6DDB-5919-AB11-2CFDD7E282FC}"/>
          </ac:picMkLst>
        </pc:picChg>
      </pc:sldChg>
      <pc:sldChg chg="addSp delSp modSp new mod setBg">
        <pc:chgData name="Gabrijela" userId="04ea650e-7623-4a8c-99ca-989edfe9dcb8" providerId="ADAL" clId="{50CD5320-88C8-4C6D-8C64-9B3229832AF1}" dt="2024-01-17T17:32:33.444" v="1912" actId="20577"/>
        <pc:sldMkLst>
          <pc:docMk/>
          <pc:sldMk cId="2004746891" sldId="284"/>
        </pc:sldMkLst>
        <pc:spChg chg="mod ord">
          <ac:chgData name="Gabrijela" userId="04ea650e-7623-4a8c-99ca-989edfe9dcb8" providerId="ADAL" clId="{50CD5320-88C8-4C6D-8C64-9B3229832AF1}" dt="2024-01-17T17:09:45.325" v="1652" actId="26606"/>
          <ac:spMkLst>
            <pc:docMk/>
            <pc:sldMk cId="2004746891" sldId="284"/>
            <ac:spMk id="2" creationId="{AADC2F20-3EEA-D4BA-8C21-65F44CAF253B}"/>
          </ac:spMkLst>
        </pc:spChg>
        <pc:spChg chg="mod">
          <ac:chgData name="Gabrijela" userId="04ea650e-7623-4a8c-99ca-989edfe9dcb8" providerId="ADAL" clId="{50CD5320-88C8-4C6D-8C64-9B3229832AF1}" dt="2024-01-17T17:32:33.444" v="1912" actId="20577"/>
          <ac:spMkLst>
            <pc:docMk/>
            <pc:sldMk cId="2004746891" sldId="284"/>
            <ac:spMk id="3" creationId="{B1D048B1-A94B-0A8E-810E-E7B1D37726C7}"/>
          </ac:spMkLst>
        </pc:spChg>
        <pc:spChg chg="add">
          <ac:chgData name="Gabrijela" userId="04ea650e-7623-4a8c-99ca-989edfe9dcb8" providerId="ADAL" clId="{50CD5320-88C8-4C6D-8C64-9B3229832AF1}" dt="2024-01-17T17:09:45.325" v="1652" actId="26606"/>
          <ac:spMkLst>
            <pc:docMk/>
            <pc:sldMk cId="2004746891" sldId="284"/>
            <ac:spMk id="7" creationId="{9AA72BD9-2C5A-4EDC-931F-5AA08EACA0F3}"/>
          </ac:spMkLst>
        </pc:spChg>
        <pc:spChg chg="add">
          <ac:chgData name="Gabrijela" userId="04ea650e-7623-4a8c-99ca-989edfe9dcb8" providerId="ADAL" clId="{50CD5320-88C8-4C6D-8C64-9B3229832AF1}" dt="2024-01-17T17:09:45.325" v="1652" actId="26606"/>
          <ac:spMkLst>
            <pc:docMk/>
            <pc:sldMk cId="2004746891" sldId="284"/>
            <ac:spMk id="8" creationId="{DD3981AC-7B61-4947-BCF3-F7AA7FA385B9}"/>
          </ac:spMkLst>
        </pc:spChg>
        <pc:spChg chg="add">
          <ac:chgData name="Gabrijela" userId="04ea650e-7623-4a8c-99ca-989edfe9dcb8" providerId="ADAL" clId="{50CD5320-88C8-4C6D-8C64-9B3229832AF1}" dt="2024-01-17T17:09:45.325" v="1652" actId="26606"/>
          <ac:spMkLst>
            <pc:docMk/>
            <pc:sldMk cId="2004746891" sldId="284"/>
            <ac:spMk id="9" creationId="{55D4142C-5077-457F-A6AD-3FECFDB39685}"/>
          </ac:spMkLst>
        </pc:spChg>
        <pc:spChg chg="add del">
          <ac:chgData name="Gabrijela" userId="04ea650e-7623-4a8c-99ca-989edfe9dcb8" providerId="ADAL" clId="{50CD5320-88C8-4C6D-8C64-9B3229832AF1}" dt="2024-01-17T17:07:58.988" v="1650" actId="26606"/>
          <ac:spMkLst>
            <pc:docMk/>
            <pc:sldMk cId="2004746891" sldId="284"/>
            <ac:spMk id="10" creationId="{7C432AFE-B3D2-4BFF-BF8F-96C27AFF1AC7}"/>
          </ac:spMkLst>
        </pc:spChg>
        <pc:spChg chg="add del">
          <ac:chgData name="Gabrijela" userId="04ea650e-7623-4a8c-99ca-989edfe9dcb8" providerId="ADAL" clId="{50CD5320-88C8-4C6D-8C64-9B3229832AF1}" dt="2024-01-17T17:07:58.988" v="1650" actId="26606"/>
          <ac:spMkLst>
            <pc:docMk/>
            <pc:sldMk cId="2004746891" sldId="284"/>
            <ac:spMk id="12" creationId="{AF2F604E-43BE-4DC3-B983-E071523364F8}"/>
          </ac:spMkLst>
        </pc:spChg>
        <pc:spChg chg="add del">
          <ac:chgData name="Gabrijela" userId="04ea650e-7623-4a8c-99ca-989edfe9dcb8" providerId="ADAL" clId="{50CD5320-88C8-4C6D-8C64-9B3229832AF1}" dt="2024-01-17T17:07:58.988" v="1650" actId="26606"/>
          <ac:spMkLst>
            <pc:docMk/>
            <pc:sldMk cId="2004746891" sldId="284"/>
            <ac:spMk id="14" creationId="{08C9B587-E65E-4B52-B37C-ABEBB6E87928}"/>
          </ac:spMkLst>
        </pc:spChg>
        <pc:spChg chg="add">
          <ac:chgData name="Gabrijela" userId="04ea650e-7623-4a8c-99ca-989edfe9dcb8" providerId="ADAL" clId="{50CD5320-88C8-4C6D-8C64-9B3229832AF1}" dt="2024-01-17T17:09:45.325" v="1652" actId="26606"/>
          <ac:spMkLst>
            <pc:docMk/>
            <pc:sldMk cId="2004746891" sldId="284"/>
            <ac:spMk id="16" creationId="{7A5F0580-5EE9-419F-96EE-B6529EF6E7D0}"/>
          </ac:spMkLst>
        </pc:spChg>
        <pc:spChg chg="add del">
          <ac:chgData name="Gabrijela" userId="04ea650e-7623-4a8c-99ca-989edfe9dcb8" providerId="ADAL" clId="{50CD5320-88C8-4C6D-8C64-9B3229832AF1}" dt="2024-01-17T17:07:43.914" v="1647" actId="26606"/>
          <ac:spMkLst>
            <pc:docMk/>
            <pc:sldMk cId="2004746891" sldId="284"/>
            <ac:spMk id="19" creationId="{1A9F7B4E-B03D-4F64-BE33-00D074458D45}"/>
          </ac:spMkLst>
        </pc:spChg>
        <pc:spChg chg="add del">
          <ac:chgData name="Gabrijela" userId="04ea650e-7623-4a8c-99ca-989edfe9dcb8" providerId="ADAL" clId="{50CD5320-88C8-4C6D-8C64-9B3229832AF1}" dt="2024-01-17T17:07:43.914" v="1647" actId="26606"/>
          <ac:spMkLst>
            <pc:docMk/>
            <pc:sldMk cId="2004746891" sldId="284"/>
            <ac:spMk id="21" creationId="{7E2BE7F7-CA89-4002-ACCE-A478AEA24F5E}"/>
          </ac:spMkLst>
        </pc:spChg>
        <pc:spChg chg="add del">
          <ac:chgData name="Gabrijela" userId="04ea650e-7623-4a8c-99ca-989edfe9dcb8" providerId="ADAL" clId="{50CD5320-88C8-4C6D-8C64-9B3229832AF1}" dt="2024-01-17T17:07:58.918" v="1649" actId="26606"/>
          <ac:spMkLst>
            <pc:docMk/>
            <pc:sldMk cId="2004746891" sldId="284"/>
            <ac:spMk id="23" creationId="{F0C518C2-0AA4-470C-87B9-9CBF428FBA25}"/>
          </ac:spMkLst>
        </pc:spChg>
        <pc:spChg chg="add del">
          <ac:chgData name="Gabrijela" userId="04ea650e-7623-4a8c-99ca-989edfe9dcb8" providerId="ADAL" clId="{50CD5320-88C8-4C6D-8C64-9B3229832AF1}" dt="2024-01-17T17:07:58.918" v="1649" actId="26606"/>
          <ac:spMkLst>
            <pc:docMk/>
            <pc:sldMk cId="2004746891" sldId="284"/>
            <ac:spMk id="24" creationId="{04C21BAE-6866-4C7A-A7EC-C1B2E572D5BE}"/>
          </ac:spMkLst>
        </pc:spChg>
        <pc:spChg chg="add del">
          <ac:chgData name="Gabrijela" userId="04ea650e-7623-4a8c-99ca-989edfe9dcb8" providerId="ADAL" clId="{50CD5320-88C8-4C6D-8C64-9B3229832AF1}" dt="2024-01-17T17:07:58.918" v="1649" actId="26606"/>
          <ac:spMkLst>
            <pc:docMk/>
            <pc:sldMk cId="2004746891" sldId="284"/>
            <ac:spMk id="25" creationId="{7E7D0C94-08B4-48AE-8813-CC4D60294F42}"/>
          </ac:spMkLst>
        </pc:spChg>
        <pc:picChg chg="add mod ord">
          <ac:chgData name="Gabrijela" userId="04ea650e-7623-4a8c-99ca-989edfe9dcb8" providerId="ADAL" clId="{50CD5320-88C8-4C6D-8C64-9B3229832AF1}" dt="2024-01-17T17:10:08.143" v="1653" actId="27614"/>
          <ac:picMkLst>
            <pc:docMk/>
            <pc:sldMk cId="2004746891" sldId="284"/>
            <ac:picMk id="5" creationId="{0FB73F5D-55EE-C4CE-4671-08E32C34A4E2}"/>
          </ac:picMkLst>
        </pc:picChg>
      </pc:sldChg>
      <pc:sldChg chg="addSp delSp modSp new mod ord setBg">
        <pc:chgData name="Gabrijela" userId="04ea650e-7623-4a8c-99ca-989edfe9dcb8" providerId="ADAL" clId="{50CD5320-88C8-4C6D-8C64-9B3229832AF1}" dt="2024-01-17T20:15:00.727" v="3169" actId="26606"/>
        <pc:sldMkLst>
          <pc:docMk/>
          <pc:sldMk cId="3022678137" sldId="285"/>
        </pc:sldMkLst>
        <pc:spChg chg="mod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2" creationId="{A6C2F1AE-9192-020E-24CB-95F7BB69F210}"/>
          </ac:spMkLst>
        </pc:spChg>
        <pc:spChg chg="mod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3" creationId="{33FB4FC6-3CCE-4515-98AC-280D3CDFA24C}"/>
          </ac:spMkLst>
        </pc:spChg>
        <pc:spChg chg="add del">
          <ac:chgData name="Gabrijela" userId="04ea650e-7623-4a8c-99ca-989edfe9dcb8" providerId="ADAL" clId="{50CD5320-88C8-4C6D-8C64-9B3229832AF1}" dt="2024-01-17T17:24:53.864" v="1718" actId="26606"/>
          <ac:spMkLst>
            <pc:docMk/>
            <pc:sldMk cId="3022678137" sldId="285"/>
            <ac:spMk id="8" creationId="{DBF61EA3-B236-439E-9C0B-340980D56BEE}"/>
          </ac:spMkLst>
        </pc:spChg>
        <pc:spChg chg="add del">
          <ac:chgData name="Gabrijela" userId="04ea650e-7623-4a8c-99ca-989edfe9dcb8" providerId="ADAL" clId="{50CD5320-88C8-4C6D-8C64-9B3229832AF1}" dt="2024-01-17T17:24:53.864" v="1718" actId="26606"/>
          <ac:spMkLst>
            <pc:docMk/>
            <pc:sldMk cId="3022678137" sldId="285"/>
            <ac:spMk id="14" creationId="{E659831F-0D9A-4C63-9EBB-8435B85A440F}"/>
          </ac:spMkLst>
        </pc:spChg>
        <pc:spChg chg="add del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16" creationId="{907EF6B7-1338-4443-8C46-6A318D952DFD}"/>
          </ac:spMkLst>
        </pc:spChg>
        <pc:spChg chg="add del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17" creationId="{DAAE4CDD-124C-4DCF-9584-B6033B545DD5}"/>
          </ac:spMkLst>
        </pc:spChg>
        <pc:spChg chg="add del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18" creationId="{081E4A58-353D-44AE-B2FC-2A74E2E400F7}"/>
          </ac:spMkLst>
        </pc:spChg>
        <pc:spChg chg="add del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23" creationId="{DBF61EA3-B236-439E-9C0B-340980D56BEE}"/>
          </ac:spMkLst>
        </pc:spChg>
        <pc:spChg chg="add del">
          <ac:chgData name="Gabrijela" userId="04ea650e-7623-4a8c-99ca-989edfe9dcb8" providerId="ADAL" clId="{50CD5320-88C8-4C6D-8C64-9B3229832AF1}" dt="2024-01-17T20:15:00.727" v="3169" actId="26606"/>
          <ac:spMkLst>
            <pc:docMk/>
            <pc:sldMk cId="3022678137" sldId="285"/>
            <ac:spMk id="29" creationId="{E659831F-0D9A-4C63-9EBB-8435B85A440F}"/>
          </ac:spMkLst>
        </pc:spChg>
        <pc:grpChg chg="add del">
          <ac:chgData name="Gabrijela" userId="04ea650e-7623-4a8c-99ca-989edfe9dcb8" providerId="ADAL" clId="{50CD5320-88C8-4C6D-8C64-9B3229832AF1}" dt="2024-01-17T17:24:53.864" v="1718" actId="26606"/>
          <ac:grpSpMkLst>
            <pc:docMk/>
            <pc:sldMk cId="3022678137" sldId="285"/>
            <ac:grpSpMk id="10" creationId="{28FAF094-D087-493F-8DF9-A486C2D6BBAA}"/>
          </ac:grpSpMkLst>
        </pc:grpChg>
        <pc:grpChg chg="add del">
          <ac:chgData name="Gabrijela" userId="04ea650e-7623-4a8c-99ca-989edfe9dcb8" providerId="ADAL" clId="{50CD5320-88C8-4C6D-8C64-9B3229832AF1}" dt="2024-01-17T20:15:00.727" v="3169" actId="26606"/>
          <ac:grpSpMkLst>
            <pc:docMk/>
            <pc:sldMk cId="3022678137" sldId="285"/>
            <ac:grpSpMk id="25" creationId="{28FAF094-D087-493F-8DF9-A486C2D6BBAA}"/>
          </ac:grpSpMkLst>
        </pc:grpChg>
        <pc:picChg chg="add del">
          <ac:chgData name="Gabrijela" userId="04ea650e-7623-4a8c-99ca-989edfe9dcb8" providerId="ADAL" clId="{50CD5320-88C8-4C6D-8C64-9B3229832AF1}" dt="2024-01-17T17:24:42.963" v="1716" actId="478"/>
          <ac:picMkLst>
            <pc:docMk/>
            <pc:sldMk cId="3022678137" sldId="285"/>
            <ac:picMk id="5" creationId="{4F329CE1-32F9-9D74-04F1-267DD98268B1}"/>
          </ac:picMkLst>
        </pc:picChg>
      </pc:sldChg>
      <pc:sldChg chg="addSp delSp modSp new mod setBg setClrOvrMap">
        <pc:chgData name="Gabrijela" userId="04ea650e-7623-4a8c-99ca-989edfe9dcb8" providerId="ADAL" clId="{50CD5320-88C8-4C6D-8C64-9B3229832AF1}" dt="2024-01-17T20:16:28.416" v="3174" actId="20577"/>
        <pc:sldMkLst>
          <pc:docMk/>
          <pc:sldMk cId="3882758409" sldId="286"/>
        </pc:sldMkLst>
        <pc:spChg chg="mod">
          <ac:chgData name="Gabrijela" userId="04ea650e-7623-4a8c-99ca-989edfe9dcb8" providerId="ADAL" clId="{50CD5320-88C8-4C6D-8C64-9B3229832AF1}" dt="2024-01-17T17:42:12.947" v="1935" actId="26606"/>
          <ac:spMkLst>
            <pc:docMk/>
            <pc:sldMk cId="3882758409" sldId="286"/>
            <ac:spMk id="2" creationId="{08AA10C4-4AB9-467A-A203-74AA05714F52}"/>
          </ac:spMkLst>
        </pc:spChg>
        <pc:spChg chg="mod ord">
          <ac:chgData name="Gabrijela" userId="04ea650e-7623-4a8c-99ca-989edfe9dcb8" providerId="ADAL" clId="{50CD5320-88C8-4C6D-8C64-9B3229832AF1}" dt="2024-01-17T20:16:28.416" v="3174" actId="20577"/>
          <ac:spMkLst>
            <pc:docMk/>
            <pc:sldMk cId="3882758409" sldId="286"/>
            <ac:spMk id="3" creationId="{A575EC7F-D1B6-931F-6BAD-8F627ED6DB32}"/>
          </ac:spMkLst>
        </pc:spChg>
        <pc:spChg chg="add del">
          <ac:chgData name="Gabrijela" userId="04ea650e-7623-4a8c-99ca-989edfe9dcb8" providerId="ADAL" clId="{50CD5320-88C8-4C6D-8C64-9B3229832AF1}" dt="2024-01-17T17:42:12.909" v="1934" actId="26606"/>
          <ac:spMkLst>
            <pc:docMk/>
            <pc:sldMk cId="3882758409" sldId="286"/>
            <ac:spMk id="10" creationId="{9228552E-C8B1-4A80-8448-0787CE0FC704}"/>
          </ac:spMkLst>
        </pc:spChg>
        <pc:spChg chg="add">
          <ac:chgData name="Gabrijela" userId="04ea650e-7623-4a8c-99ca-989edfe9dcb8" providerId="ADAL" clId="{50CD5320-88C8-4C6D-8C64-9B3229832AF1}" dt="2024-01-17T17:42:12.947" v="1935" actId="26606"/>
          <ac:spMkLst>
            <pc:docMk/>
            <pc:sldMk cId="3882758409" sldId="286"/>
            <ac:spMk id="12" creationId="{75BE6D6B-84C9-4D2B-97EB-773B7369EF82}"/>
          </ac:spMkLst>
        </pc:spChg>
        <pc:spChg chg="add">
          <ac:chgData name="Gabrijela" userId="04ea650e-7623-4a8c-99ca-989edfe9dcb8" providerId="ADAL" clId="{50CD5320-88C8-4C6D-8C64-9B3229832AF1}" dt="2024-01-17T17:42:12.947" v="1935" actId="26606"/>
          <ac:spMkLst>
            <pc:docMk/>
            <pc:sldMk cId="3882758409" sldId="286"/>
            <ac:spMk id="13" creationId="{96CF2A2B-0745-440C-9224-C5C6A0A4286F}"/>
          </ac:spMkLst>
        </pc:spChg>
        <pc:picChg chg="add mod ord">
          <ac:chgData name="Gabrijela" userId="04ea650e-7623-4a8c-99ca-989edfe9dcb8" providerId="ADAL" clId="{50CD5320-88C8-4C6D-8C64-9B3229832AF1}" dt="2024-01-17T19:53:32.104" v="2855" actId="1036"/>
          <ac:picMkLst>
            <pc:docMk/>
            <pc:sldMk cId="3882758409" sldId="286"/>
            <ac:picMk id="5" creationId="{68B86529-539D-47B8-C97F-0A5470603949}"/>
          </ac:picMkLst>
        </pc:picChg>
      </pc:sldChg>
      <pc:sldChg chg="addSp delSp modSp new mod setBg">
        <pc:chgData name="Gabrijela" userId="04ea650e-7623-4a8c-99ca-989edfe9dcb8" providerId="ADAL" clId="{50CD5320-88C8-4C6D-8C64-9B3229832AF1}" dt="2024-01-17T20:14:09.192" v="3166" actId="26606"/>
        <pc:sldMkLst>
          <pc:docMk/>
          <pc:sldMk cId="2217731267" sldId="287"/>
        </pc:sldMkLst>
        <pc:spChg chg="mod ord">
          <ac:chgData name="Gabrijela" userId="04ea650e-7623-4a8c-99ca-989edfe9dcb8" providerId="ADAL" clId="{50CD5320-88C8-4C6D-8C64-9B3229832AF1}" dt="2024-01-17T20:14:09.192" v="3166" actId="26606"/>
          <ac:spMkLst>
            <pc:docMk/>
            <pc:sldMk cId="2217731267" sldId="287"/>
            <ac:spMk id="2" creationId="{C528B678-D737-4C76-B19D-9787C9301279}"/>
          </ac:spMkLst>
        </pc:spChg>
        <pc:spChg chg="del mod">
          <ac:chgData name="Gabrijela" userId="04ea650e-7623-4a8c-99ca-989edfe9dcb8" providerId="ADAL" clId="{50CD5320-88C8-4C6D-8C64-9B3229832AF1}" dt="2024-01-17T17:42:52.062" v="1962" actId="22"/>
          <ac:spMkLst>
            <pc:docMk/>
            <pc:sldMk cId="2217731267" sldId="287"/>
            <ac:spMk id="3" creationId="{80708F7F-EEE4-0278-236F-2AFD552F7120}"/>
          </ac:spMkLst>
        </pc:spChg>
        <pc:spChg chg="add del">
          <ac:chgData name="Gabrijela" userId="04ea650e-7623-4a8c-99ca-989edfe9dcb8" providerId="ADAL" clId="{50CD5320-88C8-4C6D-8C64-9B3229832AF1}" dt="2024-01-17T17:49:47.683" v="1978" actId="26606"/>
          <ac:spMkLst>
            <pc:docMk/>
            <pc:sldMk cId="2217731267" sldId="287"/>
            <ac:spMk id="26" creationId="{3B47FC9C-2ED3-4100-A4EF-E8CDFEE106C9}"/>
          </ac:spMkLst>
        </pc:spChg>
        <pc:spChg chg="add del">
          <ac:chgData name="Gabrijela" userId="04ea650e-7623-4a8c-99ca-989edfe9dcb8" providerId="ADAL" clId="{50CD5320-88C8-4C6D-8C64-9B3229832AF1}" dt="2024-01-17T20:08:34.243" v="3144" actId="26606"/>
          <ac:spMkLst>
            <pc:docMk/>
            <pc:sldMk cId="2217731267" sldId="287"/>
            <ac:spMk id="31" creationId="{3B47FC9C-2ED3-4100-A4EF-E8CDFEE106C9}"/>
          </ac:spMkLst>
        </pc:spChg>
        <pc:spChg chg="add del">
          <ac:chgData name="Gabrijela" userId="04ea650e-7623-4a8c-99ca-989edfe9dcb8" providerId="ADAL" clId="{50CD5320-88C8-4C6D-8C64-9B3229832AF1}" dt="2024-01-17T20:10:11.283" v="3157" actId="26606"/>
          <ac:spMkLst>
            <pc:docMk/>
            <pc:sldMk cId="2217731267" sldId="287"/>
            <ac:spMk id="36" creationId="{3B47FC9C-2ED3-4100-A4EF-E8CDFEE106C9}"/>
          </ac:spMkLst>
        </pc:spChg>
        <pc:spChg chg="add del">
          <ac:chgData name="Gabrijela" userId="04ea650e-7623-4a8c-99ca-989edfe9dcb8" providerId="ADAL" clId="{50CD5320-88C8-4C6D-8C64-9B3229832AF1}" dt="2024-01-17T20:14:09.192" v="3166" actId="26606"/>
          <ac:spMkLst>
            <pc:docMk/>
            <pc:sldMk cId="2217731267" sldId="287"/>
            <ac:spMk id="41" creationId="{3B47FC9C-2ED3-4100-A4EF-E8CDFEE106C9}"/>
          </ac:spMkLst>
        </pc:spChg>
        <pc:spChg chg="add del">
          <ac:chgData name="Gabrijela" userId="04ea650e-7623-4a8c-99ca-989edfe9dcb8" providerId="ADAL" clId="{50CD5320-88C8-4C6D-8C64-9B3229832AF1}" dt="2024-01-17T20:13:47.295" v="3161" actId="26606"/>
          <ac:spMkLst>
            <pc:docMk/>
            <pc:sldMk cId="2217731267" sldId="287"/>
            <ac:spMk id="46" creationId="{1707FC24-6981-43D9-B525-C7832BA22463}"/>
          </ac:spMkLst>
        </pc:spChg>
        <pc:spChg chg="add del">
          <ac:chgData name="Gabrijela" userId="04ea650e-7623-4a8c-99ca-989edfe9dcb8" providerId="ADAL" clId="{50CD5320-88C8-4C6D-8C64-9B3229832AF1}" dt="2024-01-17T20:14:00.095" v="3163" actId="26606"/>
          <ac:spMkLst>
            <pc:docMk/>
            <pc:sldMk cId="2217731267" sldId="287"/>
            <ac:spMk id="48" creationId="{53F29798-D584-4792-9B62-3F5F5C36D619}"/>
          </ac:spMkLst>
        </pc:spChg>
        <pc:spChg chg="add del">
          <ac:chgData name="Gabrijela" userId="04ea650e-7623-4a8c-99ca-989edfe9dcb8" providerId="ADAL" clId="{50CD5320-88C8-4C6D-8C64-9B3229832AF1}" dt="2024-01-17T20:14:09.177" v="3165" actId="26606"/>
          <ac:spMkLst>
            <pc:docMk/>
            <pc:sldMk cId="2217731267" sldId="287"/>
            <ac:spMk id="50" creationId="{3B47FC9C-2ED3-4100-A4EF-E8CDFEE106C9}"/>
          </ac:spMkLst>
        </pc:spChg>
        <pc:spChg chg="add">
          <ac:chgData name="Gabrijela" userId="04ea650e-7623-4a8c-99ca-989edfe9dcb8" providerId="ADAL" clId="{50CD5320-88C8-4C6D-8C64-9B3229832AF1}" dt="2024-01-17T20:14:09.192" v="3166" actId="26606"/>
          <ac:spMkLst>
            <pc:docMk/>
            <pc:sldMk cId="2217731267" sldId="287"/>
            <ac:spMk id="52" creationId="{A4AC5506-6312-4701-8D3C-40187889A947}"/>
          </ac:spMkLst>
        </pc:spChg>
        <pc:picChg chg="add mod or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5" creationId="{7087666D-5ECE-9510-05E3-B29DBF0CDD5E}"/>
          </ac:picMkLst>
        </pc:picChg>
        <pc:picChg chg="add mo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7" creationId="{0CBF2DF3-98DB-4C70-89D9-9BD29C3100E0}"/>
          </ac:picMkLst>
        </pc:picChg>
        <pc:picChg chg="add mod or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9" creationId="{3A4DD1BA-EB36-89D3-3751-0C238A9597B5}"/>
          </ac:picMkLst>
        </pc:picChg>
        <pc:picChg chg="add del mod ord">
          <ac:chgData name="Gabrijela" userId="04ea650e-7623-4a8c-99ca-989edfe9dcb8" providerId="ADAL" clId="{50CD5320-88C8-4C6D-8C64-9B3229832AF1}" dt="2024-01-17T20:13:33.108" v="3158" actId="478"/>
          <ac:picMkLst>
            <pc:docMk/>
            <pc:sldMk cId="2217731267" sldId="287"/>
            <ac:picMk id="11" creationId="{478E1A50-CA70-C449-9A5D-BEF4C3AE1B9C}"/>
          </ac:picMkLst>
        </pc:picChg>
        <pc:picChg chg="add del mod">
          <ac:chgData name="Gabrijela" userId="04ea650e-7623-4a8c-99ca-989edfe9dcb8" providerId="ADAL" clId="{50CD5320-88C8-4C6D-8C64-9B3229832AF1}" dt="2024-01-17T17:48:58.920" v="1976" actId="478"/>
          <ac:picMkLst>
            <pc:docMk/>
            <pc:sldMk cId="2217731267" sldId="287"/>
            <ac:picMk id="13" creationId="{0B80144F-B217-ED4D-BAA1-FC437F5A68CB}"/>
          </ac:picMkLst>
        </pc:picChg>
        <pc:picChg chg="add mo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15" creationId="{3969C98F-D3A2-07A1-451D-1C24A06EAEBF}"/>
          </ac:picMkLst>
        </pc:picChg>
        <pc:picChg chg="add del mod">
          <ac:chgData name="Gabrijela" userId="04ea650e-7623-4a8c-99ca-989edfe9dcb8" providerId="ADAL" clId="{50CD5320-88C8-4C6D-8C64-9B3229832AF1}" dt="2024-01-17T17:47:49.912" v="1972" actId="478"/>
          <ac:picMkLst>
            <pc:docMk/>
            <pc:sldMk cId="2217731267" sldId="287"/>
            <ac:picMk id="17" creationId="{F211AA1D-1D5B-8577-9FF6-B17B7EFF4FFA}"/>
          </ac:picMkLst>
        </pc:picChg>
        <pc:picChg chg="add del">
          <ac:chgData name="Gabrijela" userId="04ea650e-7623-4a8c-99ca-989edfe9dcb8" providerId="ADAL" clId="{50CD5320-88C8-4C6D-8C64-9B3229832AF1}" dt="2024-01-17T17:47:43.658" v="1970" actId="22"/>
          <ac:picMkLst>
            <pc:docMk/>
            <pc:sldMk cId="2217731267" sldId="287"/>
            <ac:picMk id="19" creationId="{A529F043-35BB-BB6E-F6B1-8CCC4769B12F}"/>
          </ac:picMkLst>
        </pc:picChg>
        <pc:picChg chg="add mod or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21" creationId="{F326171B-6260-B652-1CA9-AF9E4671F040}"/>
          </ac:picMkLst>
        </pc:picChg>
        <pc:picChg chg="add del mod ord">
          <ac:chgData name="Gabrijela" userId="04ea650e-7623-4a8c-99ca-989edfe9dcb8" providerId="ADAL" clId="{50CD5320-88C8-4C6D-8C64-9B3229832AF1}" dt="2024-01-17T20:08:48.190" v="3145" actId="21"/>
          <ac:picMkLst>
            <pc:docMk/>
            <pc:sldMk cId="2217731267" sldId="287"/>
            <ac:picMk id="23" creationId="{205D30AC-FACB-0C83-AE11-40C53B88C664}"/>
          </ac:picMkLst>
        </pc:picChg>
        <pc:picChg chg="add mod or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25" creationId="{ADA8E13E-DE18-7865-D171-65D8DECA7330}"/>
          </ac:picMkLst>
        </pc:picChg>
        <pc:picChg chg="add mod ord">
          <ac:chgData name="Gabrijela" userId="04ea650e-7623-4a8c-99ca-989edfe9dcb8" providerId="ADAL" clId="{50CD5320-88C8-4C6D-8C64-9B3229832AF1}" dt="2024-01-17T20:14:09.192" v="3166" actId="26606"/>
          <ac:picMkLst>
            <pc:docMk/>
            <pc:sldMk cId="2217731267" sldId="287"/>
            <ac:picMk id="28" creationId="{FD76F8CE-B412-9BC3-E35B-540AF8D0C0B6}"/>
          </ac:picMkLst>
        </pc:picChg>
      </pc:sldChg>
      <pc:sldChg chg="addSp delSp modSp new mod setBg">
        <pc:chgData name="Gabrijela" userId="04ea650e-7623-4a8c-99ca-989edfe9dcb8" providerId="ADAL" clId="{50CD5320-88C8-4C6D-8C64-9B3229832AF1}" dt="2024-01-17T19:51:42.112" v="2768" actId="26606"/>
        <pc:sldMkLst>
          <pc:docMk/>
          <pc:sldMk cId="1217854204" sldId="288"/>
        </pc:sldMkLst>
        <pc:spChg chg="mod">
          <ac:chgData name="Gabrijela" userId="04ea650e-7623-4a8c-99ca-989edfe9dcb8" providerId="ADAL" clId="{50CD5320-88C8-4C6D-8C64-9B3229832AF1}" dt="2024-01-17T19:51:42.112" v="2768" actId="26606"/>
          <ac:spMkLst>
            <pc:docMk/>
            <pc:sldMk cId="1217854204" sldId="288"/>
            <ac:spMk id="2" creationId="{17A98E57-A02E-E67D-49BF-2A256686798A}"/>
          </ac:spMkLst>
        </pc:spChg>
        <pc:spChg chg="mod">
          <ac:chgData name="Gabrijela" userId="04ea650e-7623-4a8c-99ca-989edfe9dcb8" providerId="ADAL" clId="{50CD5320-88C8-4C6D-8C64-9B3229832AF1}" dt="2024-01-17T19:51:42.112" v="2768" actId="26606"/>
          <ac:spMkLst>
            <pc:docMk/>
            <pc:sldMk cId="1217854204" sldId="288"/>
            <ac:spMk id="3" creationId="{1A10FB7A-592C-A45E-1F9E-88B10748479A}"/>
          </ac:spMkLst>
        </pc:spChg>
        <pc:spChg chg="add del">
          <ac:chgData name="Gabrijela" userId="04ea650e-7623-4a8c-99ca-989edfe9dcb8" providerId="ADAL" clId="{50CD5320-88C8-4C6D-8C64-9B3229832AF1}" dt="2024-01-17T19:51:42.112" v="2768" actId="26606"/>
          <ac:spMkLst>
            <pc:docMk/>
            <pc:sldMk cId="1217854204" sldId="288"/>
            <ac:spMk id="12" creationId="{AAB8EDC3-1C0D-4505-A2C7-839A5161FB53}"/>
          </ac:spMkLst>
        </pc:spChg>
        <pc:spChg chg="add del">
          <ac:chgData name="Gabrijela" userId="04ea650e-7623-4a8c-99ca-989edfe9dcb8" providerId="ADAL" clId="{50CD5320-88C8-4C6D-8C64-9B3229832AF1}" dt="2024-01-17T19:51:42.112" v="2768" actId="26606"/>
          <ac:spMkLst>
            <pc:docMk/>
            <pc:sldMk cId="1217854204" sldId="288"/>
            <ac:spMk id="14" creationId="{2069E294-3813-4588-9E9C-AEA08F9C4DA1}"/>
          </ac:spMkLst>
        </pc:spChg>
        <pc:spChg chg="add">
          <ac:chgData name="Gabrijela" userId="04ea650e-7623-4a8c-99ca-989edfe9dcb8" providerId="ADAL" clId="{50CD5320-88C8-4C6D-8C64-9B3229832AF1}" dt="2024-01-17T19:51:42.112" v="2768" actId="26606"/>
          <ac:spMkLst>
            <pc:docMk/>
            <pc:sldMk cId="1217854204" sldId="288"/>
            <ac:spMk id="19" creationId="{362810D9-2C5A-477D-949C-C191895477F3}"/>
          </ac:spMkLst>
        </pc:spChg>
        <pc:spChg chg="add">
          <ac:chgData name="Gabrijela" userId="04ea650e-7623-4a8c-99ca-989edfe9dcb8" providerId="ADAL" clId="{50CD5320-88C8-4C6D-8C64-9B3229832AF1}" dt="2024-01-17T19:51:42.112" v="2768" actId="26606"/>
          <ac:spMkLst>
            <pc:docMk/>
            <pc:sldMk cId="1217854204" sldId="288"/>
            <ac:spMk id="21" creationId="{081E4A58-353D-44AE-B2FC-2A74E2E400F7}"/>
          </ac:spMkLst>
        </pc:spChg>
        <pc:picChg chg="add del mod ord">
          <ac:chgData name="Gabrijela" userId="04ea650e-7623-4a8c-99ca-989edfe9dcb8" providerId="ADAL" clId="{50CD5320-88C8-4C6D-8C64-9B3229832AF1}" dt="2024-01-17T19:51:25.818" v="2766" actId="478"/>
          <ac:picMkLst>
            <pc:docMk/>
            <pc:sldMk cId="1217854204" sldId="288"/>
            <ac:picMk id="5" creationId="{21F12ADB-AB70-7355-0B07-4F2C1E860B64}"/>
          </ac:picMkLst>
        </pc:picChg>
        <pc:picChg chg="add del mod">
          <ac:chgData name="Gabrijela" userId="04ea650e-7623-4a8c-99ca-989edfe9dcb8" providerId="ADAL" clId="{50CD5320-88C8-4C6D-8C64-9B3229832AF1}" dt="2024-01-17T18:37:49.776" v="2327" actId="478"/>
          <ac:picMkLst>
            <pc:docMk/>
            <pc:sldMk cId="1217854204" sldId="288"/>
            <ac:picMk id="7" creationId="{B66FD73F-6313-A64B-9560-319D624F70F4}"/>
          </ac:picMkLst>
        </pc:picChg>
        <pc:picChg chg="add mod ord">
          <ac:chgData name="Gabrijela" userId="04ea650e-7623-4a8c-99ca-989edfe9dcb8" providerId="ADAL" clId="{50CD5320-88C8-4C6D-8C64-9B3229832AF1}" dt="2024-01-17T19:51:42.112" v="2768" actId="26606"/>
          <ac:picMkLst>
            <pc:docMk/>
            <pc:sldMk cId="1217854204" sldId="288"/>
            <ac:picMk id="9" creationId="{126A264B-5C73-8BE5-4AE6-2B917F48870A}"/>
          </ac:picMkLst>
        </pc:picChg>
      </pc:sldChg>
      <pc:sldChg chg="addSp delSp modSp add mod setBg">
        <pc:chgData name="Gabrijela" userId="04ea650e-7623-4a8c-99ca-989edfe9dcb8" providerId="ADAL" clId="{50CD5320-88C8-4C6D-8C64-9B3229832AF1}" dt="2024-01-17T18:38:21.794" v="2330" actId="26606"/>
        <pc:sldMkLst>
          <pc:docMk/>
          <pc:sldMk cId="3203871830" sldId="289"/>
        </pc:sldMkLst>
        <pc:spChg chg="mod">
          <ac:chgData name="Gabrijela" userId="04ea650e-7623-4a8c-99ca-989edfe9dcb8" providerId="ADAL" clId="{50CD5320-88C8-4C6D-8C64-9B3229832AF1}" dt="2024-01-17T18:38:21.794" v="2330" actId="26606"/>
          <ac:spMkLst>
            <pc:docMk/>
            <pc:sldMk cId="3203871830" sldId="289"/>
            <ac:spMk id="2" creationId="{17A98E57-A02E-E67D-49BF-2A256686798A}"/>
          </ac:spMkLst>
        </pc:spChg>
        <pc:spChg chg="mod ord">
          <ac:chgData name="Gabrijela" userId="04ea650e-7623-4a8c-99ca-989edfe9dcb8" providerId="ADAL" clId="{50CD5320-88C8-4C6D-8C64-9B3229832AF1}" dt="2024-01-17T18:38:21.794" v="2330" actId="26606"/>
          <ac:spMkLst>
            <pc:docMk/>
            <pc:sldMk cId="3203871830" sldId="289"/>
            <ac:spMk id="3" creationId="{1A10FB7A-592C-A45E-1F9E-88B10748479A}"/>
          </ac:spMkLst>
        </pc:spChg>
        <pc:spChg chg="add del">
          <ac:chgData name="Gabrijela" userId="04ea650e-7623-4a8c-99ca-989edfe9dcb8" providerId="ADAL" clId="{50CD5320-88C8-4C6D-8C64-9B3229832AF1}" dt="2024-01-17T18:38:21.794" v="2330" actId="26606"/>
          <ac:spMkLst>
            <pc:docMk/>
            <pc:sldMk cId="3203871830" sldId="289"/>
            <ac:spMk id="9" creationId="{4F7EBAE4-9945-4473-9E34-B2C66EA0F03D}"/>
          </ac:spMkLst>
        </pc:spChg>
        <pc:spChg chg="add del">
          <ac:chgData name="Gabrijela" userId="04ea650e-7623-4a8c-99ca-989edfe9dcb8" providerId="ADAL" clId="{50CD5320-88C8-4C6D-8C64-9B3229832AF1}" dt="2024-01-17T18:38:21.794" v="2330" actId="26606"/>
          <ac:spMkLst>
            <pc:docMk/>
            <pc:sldMk cId="3203871830" sldId="289"/>
            <ac:spMk id="11" creationId="{70BEB1E7-2F88-40BC-B73D-42E5B6F80BFC}"/>
          </ac:spMkLst>
        </pc:spChg>
        <pc:spChg chg="add del">
          <ac:chgData name="Gabrijela" userId="04ea650e-7623-4a8c-99ca-989edfe9dcb8" providerId="ADAL" clId="{50CD5320-88C8-4C6D-8C64-9B3229832AF1}" dt="2024-01-17T18:38:21.794" v="2330" actId="26606"/>
          <ac:spMkLst>
            <pc:docMk/>
            <pc:sldMk cId="3203871830" sldId="289"/>
            <ac:spMk id="13" creationId="{A7B99495-F43F-4D80-A44F-2CB4764EB90B}"/>
          </ac:spMkLst>
        </pc:spChg>
        <pc:spChg chg="add">
          <ac:chgData name="Gabrijela" userId="04ea650e-7623-4a8c-99ca-989edfe9dcb8" providerId="ADAL" clId="{50CD5320-88C8-4C6D-8C64-9B3229832AF1}" dt="2024-01-17T18:38:21.794" v="2330" actId="26606"/>
          <ac:spMkLst>
            <pc:docMk/>
            <pc:sldMk cId="3203871830" sldId="289"/>
            <ac:spMk id="18" creationId="{5A0118C5-4F8D-4CF4-BADD-53FEACC6C42A}"/>
          </ac:spMkLst>
        </pc:spChg>
        <pc:grpChg chg="add">
          <ac:chgData name="Gabrijela" userId="04ea650e-7623-4a8c-99ca-989edfe9dcb8" providerId="ADAL" clId="{50CD5320-88C8-4C6D-8C64-9B3229832AF1}" dt="2024-01-17T18:38:21.794" v="2330" actId="26606"/>
          <ac:grpSpMkLst>
            <pc:docMk/>
            <pc:sldMk cId="3203871830" sldId="289"/>
            <ac:grpSpMk id="20" creationId="{B894EFA8-F425-4D19-A94B-445388B31E20}"/>
          </ac:grpSpMkLst>
        </pc:grpChg>
        <pc:grpChg chg="add">
          <ac:chgData name="Gabrijela" userId="04ea650e-7623-4a8c-99ca-989edfe9dcb8" providerId="ADAL" clId="{50CD5320-88C8-4C6D-8C64-9B3229832AF1}" dt="2024-01-17T18:38:21.794" v="2330" actId="26606"/>
          <ac:grpSpMkLst>
            <pc:docMk/>
            <pc:sldMk cId="3203871830" sldId="289"/>
            <ac:grpSpMk id="24" creationId="{582A903B-6B78-4F0A-B7C9-3D80499020B8}"/>
          </ac:grpSpMkLst>
        </pc:grpChg>
        <pc:picChg chg="add mod">
          <ac:chgData name="Gabrijela" userId="04ea650e-7623-4a8c-99ca-989edfe9dcb8" providerId="ADAL" clId="{50CD5320-88C8-4C6D-8C64-9B3229832AF1}" dt="2024-01-17T18:38:21.794" v="2330" actId="26606"/>
          <ac:picMkLst>
            <pc:docMk/>
            <pc:sldMk cId="3203871830" sldId="289"/>
            <ac:picMk id="4" creationId="{42071BD8-C6A7-4F14-B547-63E4FE1A76D1}"/>
          </ac:picMkLst>
        </pc:picChg>
      </pc:sldChg>
      <pc:sldChg chg="addSp delSp modSp new mod setBg setClrOvrMap">
        <pc:chgData name="Gabrijela" userId="04ea650e-7623-4a8c-99ca-989edfe9dcb8" providerId="ADAL" clId="{50CD5320-88C8-4C6D-8C64-9B3229832AF1}" dt="2024-01-17T19:57:27.268" v="2867" actId="26606"/>
        <pc:sldMkLst>
          <pc:docMk/>
          <pc:sldMk cId="2307259066" sldId="290"/>
        </pc:sldMkLst>
        <pc:spChg chg="mod">
          <ac:chgData name="Gabrijela" userId="04ea650e-7623-4a8c-99ca-989edfe9dcb8" providerId="ADAL" clId="{50CD5320-88C8-4C6D-8C64-9B3229832AF1}" dt="2024-01-17T19:57:27.268" v="2867" actId="26606"/>
          <ac:spMkLst>
            <pc:docMk/>
            <pc:sldMk cId="2307259066" sldId="290"/>
            <ac:spMk id="2" creationId="{34598BD4-C1C1-102F-A506-7119D5AC285C}"/>
          </ac:spMkLst>
        </pc:spChg>
        <pc:spChg chg="add del mod">
          <ac:chgData name="Gabrijela" userId="04ea650e-7623-4a8c-99ca-989edfe9dcb8" providerId="ADAL" clId="{50CD5320-88C8-4C6D-8C64-9B3229832AF1}" dt="2024-01-17T19:57:27.268" v="2867" actId="26606"/>
          <ac:spMkLst>
            <pc:docMk/>
            <pc:sldMk cId="2307259066" sldId="290"/>
            <ac:spMk id="3" creationId="{68713492-6AB1-5F45-0FC1-56E567CB5419}"/>
          </ac:spMkLst>
        </pc:spChg>
        <pc:spChg chg="add del">
          <ac:chgData name="Gabrijela" userId="04ea650e-7623-4a8c-99ca-989edfe9dcb8" providerId="ADAL" clId="{50CD5320-88C8-4C6D-8C64-9B3229832AF1}" dt="2024-01-17T19:54:37.590" v="2860" actId="478"/>
          <ac:spMkLst>
            <pc:docMk/>
            <pc:sldMk cId="2307259066" sldId="290"/>
            <ac:spMk id="4" creationId="{A139EF05-8A53-B5F1-9389-6501CA758DE1}"/>
          </ac:spMkLst>
        </pc:spChg>
        <pc:spChg chg="add del mod">
          <ac:chgData name="Gabrijela" userId="04ea650e-7623-4a8c-99ca-989edfe9dcb8" providerId="ADAL" clId="{50CD5320-88C8-4C6D-8C64-9B3229832AF1}" dt="2024-01-17T19:54:37.590" v="2860" actId="478"/>
          <ac:spMkLst>
            <pc:docMk/>
            <pc:sldMk cId="2307259066" sldId="290"/>
            <ac:spMk id="5" creationId="{D4BFA20A-B221-5505-24FA-B55F9D615D51}"/>
          </ac:spMkLst>
        </pc:spChg>
        <pc:spChg chg="add del mod">
          <ac:chgData name="Gabrijela" userId="04ea650e-7623-4a8c-99ca-989edfe9dcb8" providerId="ADAL" clId="{50CD5320-88C8-4C6D-8C64-9B3229832AF1}" dt="2024-01-17T19:54:48.228" v="2862"/>
          <ac:spMkLst>
            <pc:docMk/>
            <pc:sldMk cId="2307259066" sldId="290"/>
            <ac:spMk id="6" creationId="{5C5046CB-22D8-FE96-EF05-40E39F8831F4}"/>
          </ac:spMkLst>
        </pc:spChg>
        <pc:spChg chg="add mod">
          <ac:chgData name="Gabrijela" userId="04ea650e-7623-4a8c-99ca-989edfe9dcb8" providerId="ADAL" clId="{50CD5320-88C8-4C6D-8C64-9B3229832AF1}" dt="2024-01-17T19:55:11.040" v="2863"/>
          <ac:spMkLst>
            <pc:docMk/>
            <pc:sldMk cId="2307259066" sldId="290"/>
            <ac:spMk id="7" creationId="{FE1105D9-51A1-98F4-845D-B855DF34568E}"/>
          </ac:spMkLst>
        </pc:spChg>
        <pc:spChg chg="add">
          <ac:chgData name="Gabrijela" userId="04ea650e-7623-4a8c-99ca-989edfe9dcb8" providerId="ADAL" clId="{50CD5320-88C8-4C6D-8C64-9B3229832AF1}" dt="2024-01-17T19:57:27.268" v="2867" actId="26606"/>
          <ac:spMkLst>
            <pc:docMk/>
            <pc:sldMk cId="2307259066" sldId="290"/>
            <ac:spMk id="14" creationId="{C5E6CFF1-2F42-4E10-9A97-F116F46F53FE}"/>
          </ac:spMkLst>
        </pc:spChg>
        <pc:picChg chg="add mod ord">
          <ac:chgData name="Gabrijela" userId="04ea650e-7623-4a8c-99ca-989edfe9dcb8" providerId="ADAL" clId="{50CD5320-88C8-4C6D-8C64-9B3229832AF1}" dt="2024-01-17T19:57:27.268" v="2867" actId="26606"/>
          <ac:picMkLst>
            <pc:docMk/>
            <pc:sldMk cId="2307259066" sldId="290"/>
            <ac:picMk id="9" creationId="{EF4504E1-2132-2CD0-3B03-3BADB9018911}"/>
          </ac:picMkLst>
        </pc:picChg>
        <pc:cxnChg chg="add">
          <ac:chgData name="Gabrijela" userId="04ea650e-7623-4a8c-99ca-989edfe9dcb8" providerId="ADAL" clId="{50CD5320-88C8-4C6D-8C64-9B3229832AF1}" dt="2024-01-17T19:57:27.268" v="2867" actId="26606"/>
          <ac:cxnSpMkLst>
            <pc:docMk/>
            <pc:sldMk cId="2307259066" sldId="290"/>
            <ac:cxnSpMk id="16" creationId="{96A8629B-8289-498B-939B-1CA0C106182C}"/>
          </ac:cxnSpMkLst>
        </pc:cxnChg>
      </pc:sldChg>
    </pc:docChg>
  </pc:docChgLst>
  <pc:docChgLst>
    <pc:chgData name="Gabrijela" userId="04ea650e-7623-4a8c-99ca-989edfe9dcb8" providerId="ADAL" clId="{B4B6E300-2699-4C70-95B0-FDF62572DDBB}"/>
    <pc:docChg chg="undo custSel addSld delSld modSld sldOrd">
      <pc:chgData name="Gabrijela" userId="04ea650e-7623-4a8c-99ca-989edfe9dcb8" providerId="ADAL" clId="{B4B6E300-2699-4C70-95B0-FDF62572DDBB}" dt="2023-11-02T11:28:06.143" v="10302" actId="20577"/>
      <pc:docMkLst>
        <pc:docMk/>
      </pc:docMkLst>
      <pc:sldChg chg="new del ord">
        <pc:chgData name="Gabrijela" userId="04ea650e-7623-4a8c-99ca-989edfe9dcb8" providerId="ADAL" clId="{B4B6E300-2699-4C70-95B0-FDF62572DDBB}" dt="2023-10-31T12:22:16.511" v="169" actId="47"/>
        <pc:sldMkLst>
          <pc:docMk/>
          <pc:sldMk cId="1652966113" sldId="256"/>
        </pc:sldMkLst>
      </pc:sldChg>
      <pc:sldChg chg="addSp delSp modSp add mod setBg modAnim delDesignElem">
        <pc:chgData name="Gabrijela" userId="04ea650e-7623-4a8c-99ca-989edfe9dcb8" providerId="ADAL" clId="{B4B6E300-2699-4C70-95B0-FDF62572DDBB}" dt="2023-10-31T20:38:18.874" v="9138" actId="27636"/>
        <pc:sldMkLst>
          <pc:docMk/>
          <pc:sldMk cId="733607310" sldId="257"/>
        </pc:sldMkLst>
        <pc:spChg chg="mod">
          <ac:chgData name="Gabrijela" userId="04ea650e-7623-4a8c-99ca-989edfe9dcb8" providerId="ADAL" clId="{B4B6E300-2699-4C70-95B0-FDF62572DDBB}" dt="2023-10-31T20:38:18.874" v="9138" actId="27636"/>
          <ac:spMkLst>
            <pc:docMk/>
            <pc:sldMk cId="733607310" sldId="257"/>
            <ac:spMk id="2" creationId="{33BFAB47-E0B8-4AD9-B1CE-D4AD78F09FBC}"/>
          </ac:spMkLst>
        </pc:spChg>
        <pc:spChg chg="mod ord">
          <ac:chgData name="Gabrijela" userId="04ea650e-7623-4a8c-99ca-989edfe9dcb8" providerId="ADAL" clId="{B4B6E300-2699-4C70-95B0-FDF62572DDBB}" dt="2023-10-31T19:07:17.231" v="8797" actId="26606"/>
          <ac:spMkLst>
            <pc:docMk/>
            <pc:sldMk cId="733607310" sldId="257"/>
            <ac:spMk id="3" creationId="{2A289D5B-2686-41F2-B3A7-B136425C8D22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28" creationId="{489B7BFD-8F45-4093-AD9C-91B15B0503D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29" creationId="{64856DF8-E786-4A2B-BCE9-1D3AA7C5D0A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30" creationId="{E646A872-7F34-4E27-B0A7-9720177E374D}"/>
          </ac:spMkLst>
        </pc:spChg>
        <pc:spChg chg="del">
          <ac:chgData name="Gabrijela" userId="04ea650e-7623-4a8c-99ca-989edfe9dcb8" providerId="ADAL" clId="{B4B6E300-2699-4C70-95B0-FDF62572DDBB}" dt="2023-10-31T12:15:37.099" v="2"/>
          <ac:spMkLst>
            <pc:docMk/>
            <pc:sldMk cId="733607310" sldId="257"/>
            <ac:spMk id="1031" creationId="{19D32F93-50AC-4C46-A5DB-291C60DDB7BD}"/>
          </ac:spMkLst>
        </pc:spChg>
        <pc:spChg chg="del">
          <ac:chgData name="Gabrijela" userId="04ea650e-7623-4a8c-99ca-989edfe9dcb8" providerId="ADAL" clId="{B4B6E300-2699-4C70-95B0-FDF62572DDBB}" dt="2023-10-31T12:15:37.099" v="2"/>
          <ac:spMkLst>
            <pc:docMk/>
            <pc:sldMk cId="733607310" sldId="257"/>
            <ac:spMk id="1033" creationId="{827DC2C4-B485-428A-BF4A-472D2967F47F}"/>
          </ac:spMkLst>
        </pc:spChg>
        <pc:spChg chg="del">
          <ac:chgData name="Gabrijela" userId="04ea650e-7623-4a8c-99ca-989edfe9dcb8" providerId="ADAL" clId="{B4B6E300-2699-4C70-95B0-FDF62572DDBB}" dt="2023-10-31T12:15:37.099" v="2"/>
          <ac:spMkLst>
            <pc:docMk/>
            <pc:sldMk cId="733607310" sldId="257"/>
            <ac:spMk id="1035" creationId="{EE04B5EB-F158-4507-90DD-BD23620C7CC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37" creationId="{AE689860-A291-4B0F-AB65-421F8C20E2E1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39" creationId="{C82BEF57-041E-4DE3-B65C-CBE71211B3DE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1" creationId="{D9DFE8A5-DCEC-4A43-B613-D62AC8C5734F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3" creationId="{45E0BF71-78CD-4FD9-BB54-48CD14158971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5" creationId="{26B7664A-BE61-4A65-B937-A31E08B8B9AD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7" creationId="{279CAF82-0ECF-42BE-8F37-F71941E5D410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49" creationId="{0AE773EE-DD7B-4F25-945A-3F59DEE680F9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58" creationId="{033BC44A-0661-43B4-9C14-FD5963C226AE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60" creationId="{2A7F3B2F-8A53-4176-8D77-ECA28FF4D6EB}"/>
          </ac:spMkLst>
        </pc:spChg>
        <pc:spChg chg="add del">
          <ac:chgData name="Gabrijela" userId="04ea650e-7623-4a8c-99ca-989edfe9dcb8" providerId="ADAL" clId="{B4B6E300-2699-4C70-95B0-FDF62572DDBB}" dt="2023-10-31T12:16:58.099" v="6" actId="26606"/>
          <ac:spMkLst>
            <pc:docMk/>
            <pc:sldMk cId="733607310" sldId="257"/>
            <ac:spMk id="1062" creationId="{87045360-A428-4E4B-989C-E4EF4D92037A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67" creationId="{489B7BFD-8F45-4093-AD9C-91B15B0503D9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3" creationId="{1D5AFED5-EFBA-4DCE-A2F2-3B1B736014C0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5" creationId="{BB06BF2F-5822-4F90-BF7D-7FDA657612AF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7" creationId="{AFBE702A-233C-4424-B0B6-5435E4A34CFA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79" creationId="{AE689860-A291-4B0F-AB65-421F8C20E2E1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1" creationId="{C82BEF57-041E-4DE3-B65C-CBE71211B3DE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3" creationId="{D9DFE8A5-DCEC-4A43-B613-D62AC8C5734F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5" creationId="{45E0BF71-78CD-4FD9-BB54-48CD14158971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87" creationId="{26B7664A-BE61-4A65-B937-A31E08B8B9AD}"/>
          </ac:spMkLst>
        </pc:spChg>
        <pc:spChg chg="add del">
          <ac:chgData name="Gabrijela" userId="04ea650e-7623-4a8c-99ca-989edfe9dcb8" providerId="ADAL" clId="{B4B6E300-2699-4C70-95B0-FDF62572DDBB}" dt="2023-10-31T13:52:16.497" v="1427" actId="26606"/>
          <ac:spMkLst>
            <pc:docMk/>
            <pc:sldMk cId="733607310" sldId="257"/>
            <ac:spMk id="1096" creationId="{87045360-A428-4E4B-989C-E4EF4D92037A}"/>
          </ac:spMkLst>
        </pc:spChg>
        <pc:spChg chg="add del">
          <ac:chgData name="Gabrijela" userId="04ea650e-7623-4a8c-99ca-989edfe9dcb8" providerId="ADAL" clId="{B4B6E300-2699-4C70-95B0-FDF62572DDBB}" dt="2023-10-31T17:14:41.030" v="4157" actId="26606"/>
          <ac:spMkLst>
            <pc:docMk/>
            <pc:sldMk cId="733607310" sldId="257"/>
            <ac:spMk id="1108" creationId="{BD02D496-6B73-4F97-A645-768B8C29FBEE}"/>
          </ac:spMkLst>
        </pc:spChg>
        <pc:spChg chg="add del">
          <ac:chgData name="Gabrijela" userId="04ea650e-7623-4a8c-99ca-989edfe9dcb8" providerId="ADAL" clId="{B4B6E300-2699-4C70-95B0-FDF62572DDBB}" dt="2023-10-31T17:14:41.030" v="4157" actId="26606"/>
          <ac:spMkLst>
            <pc:docMk/>
            <pc:sldMk cId="733607310" sldId="257"/>
            <ac:spMk id="1114" creationId="{04357C93-F0CB-4A1C-8F77-4E9063789819}"/>
          </ac:spMkLst>
        </pc:spChg>
        <pc:spChg chg="add del">
          <ac:chgData name="Gabrijela" userId="04ea650e-7623-4a8c-99ca-989edfe9dcb8" providerId="ADAL" clId="{B4B6E300-2699-4C70-95B0-FDF62572DDBB}" dt="2023-10-31T17:44:40.996" v="5328" actId="26606"/>
          <ac:spMkLst>
            <pc:docMk/>
            <pc:sldMk cId="733607310" sldId="257"/>
            <ac:spMk id="1119" creationId="{CA4BD6EE-7B51-447C-AAB3-028B7A3E515D}"/>
          </ac:spMkLst>
        </pc:spChg>
        <pc:spChg chg="add del">
          <ac:chgData name="Gabrijela" userId="04ea650e-7623-4a8c-99ca-989edfe9dcb8" providerId="ADAL" clId="{B4B6E300-2699-4C70-95B0-FDF62572DDBB}" dt="2023-10-31T17:44:40.996" v="5328" actId="26606"/>
          <ac:spMkLst>
            <pc:docMk/>
            <pc:sldMk cId="733607310" sldId="257"/>
            <ac:spMk id="1121" creationId="{6B5FF7CD-712E-4187-BFF5-B192FFB33A49}"/>
          </ac:spMkLst>
        </pc:spChg>
        <pc:spChg chg="add del">
          <ac:chgData name="Gabrijela" userId="04ea650e-7623-4a8c-99ca-989edfe9dcb8" providerId="ADAL" clId="{B4B6E300-2699-4C70-95B0-FDF62572DDBB}" dt="2023-10-31T19:07:17.231" v="8797" actId="26606"/>
          <ac:spMkLst>
            <pc:docMk/>
            <pc:sldMk cId="733607310" sldId="257"/>
            <ac:spMk id="1135" creationId="{AB280EE9-9DDD-E4BA-379E-1D7360954797}"/>
          </ac:spMkLst>
        </pc:spChg>
        <pc:spChg chg="add del">
          <ac:chgData name="Gabrijela" userId="04ea650e-7623-4a8c-99ca-989edfe9dcb8" providerId="ADAL" clId="{B4B6E300-2699-4C70-95B0-FDF62572DDBB}" dt="2023-10-31T19:07:17.231" v="8797" actId="26606"/>
          <ac:spMkLst>
            <pc:docMk/>
            <pc:sldMk cId="733607310" sldId="257"/>
            <ac:spMk id="1137" creationId="{5336C278-5DEA-E52D-122B-E9141D9EFB45}"/>
          </ac:spMkLst>
        </pc:spChg>
        <pc:spChg chg="add del">
          <ac:chgData name="Gabrijela" userId="04ea650e-7623-4a8c-99ca-989edfe9dcb8" providerId="ADAL" clId="{B4B6E300-2699-4C70-95B0-FDF62572DDBB}" dt="2023-10-31T19:27:23.598" v="8963" actId="26606"/>
          <ac:spMkLst>
            <pc:docMk/>
            <pc:sldMk cId="733607310" sldId="257"/>
            <ac:spMk id="1142" creationId="{0A19250D-D569-4232-9020-BD415AE51DDC}"/>
          </ac:spMkLst>
        </pc:spChg>
        <pc:spChg chg="add">
          <ac:chgData name="Gabrijela" userId="04ea650e-7623-4a8c-99ca-989edfe9dcb8" providerId="ADAL" clId="{B4B6E300-2699-4C70-95B0-FDF62572DDBB}" dt="2023-10-31T19:27:23.598" v="8963" actId="26606"/>
          <ac:spMkLst>
            <pc:docMk/>
            <pc:sldMk cId="733607310" sldId="257"/>
            <ac:spMk id="1163" creationId="{D7CFE75F-6390-4A13-A32B-2AA295CCA277}"/>
          </ac:spMkLst>
        </pc:spChg>
        <pc:grpChg chg="add del">
          <ac:chgData name="Gabrijela" userId="04ea650e-7623-4a8c-99ca-989edfe9dcb8" providerId="ADAL" clId="{B4B6E300-2699-4C70-95B0-FDF62572DDBB}" dt="2023-10-31T12:16:58.099" v="6" actId="26606"/>
          <ac:grpSpMkLst>
            <pc:docMk/>
            <pc:sldMk cId="733607310" sldId="257"/>
            <ac:grpSpMk id="1051" creationId="{FB9739EB-7F66-433D-841F-AB3CD18700B7}"/>
          </ac:grpSpMkLst>
        </pc:grpChg>
        <pc:grpChg chg="add del">
          <ac:chgData name="Gabrijela" userId="04ea650e-7623-4a8c-99ca-989edfe9dcb8" providerId="ADAL" clId="{B4B6E300-2699-4C70-95B0-FDF62572DDBB}" dt="2023-10-31T13:52:16.497" v="1427" actId="26606"/>
          <ac:grpSpMkLst>
            <pc:docMk/>
            <pc:sldMk cId="733607310" sldId="257"/>
            <ac:grpSpMk id="1069" creationId="{CE13B848-F9EE-4456-8D73-C25390B65428}"/>
          </ac:grpSpMkLst>
        </pc:grpChg>
        <pc:grpChg chg="add del">
          <ac:chgData name="Gabrijela" userId="04ea650e-7623-4a8c-99ca-989edfe9dcb8" providerId="ADAL" clId="{B4B6E300-2699-4C70-95B0-FDF62572DDBB}" dt="2023-10-31T13:52:16.497" v="1427" actId="26606"/>
          <ac:grpSpMkLst>
            <pc:docMk/>
            <pc:sldMk cId="733607310" sldId="257"/>
            <ac:grpSpMk id="1089" creationId="{FB9739EB-7F66-433D-841F-AB3CD18700B7}"/>
          </ac:grpSpMkLst>
        </pc:grpChg>
        <pc:grpChg chg="add del">
          <ac:chgData name="Gabrijela" userId="04ea650e-7623-4a8c-99ca-989edfe9dcb8" providerId="ADAL" clId="{B4B6E300-2699-4C70-95B0-FDF62572DDBB}" dt="2023-10-31T17:14:22.934" v="4155" actId="26606"/>
          <ac:grpSpMkLst>
            <pc:docMk/>
            <pc:sldMk cId="733607310" sldId="257"/>
            <ac:grpSpMk id="1101" creationId="{5FD493FF-A638-307C-630E-029A27EFDC82}"/>
          </ac:grpSpMkLst>
        </pc:grpChg>
        <pc:grpChg chg="add del">
          <ac:chgData name="Gabrijela" userId="04ea650e-7623-4a8c-99ca-989edfe9dcb8" providerId="ADAL" clId="{B4B6E300-2699-4C70-95B0-FDF62572DDBB}" dt="2023-10-31T17:14:41.030" v="4157" actId="26606"/>
          <ac:grpSpMkLst>
            <pc:docMk/>
            <pc:sldMk cId="733607310" sldId="257"/>
            <ac:grpSpMk id="1110" creationId="{3AF6A671-C637-4547-85F4-51B6D1881399}"/>
          </ac:grpSpMkLst>
        </pc:grpChg>
        <pc:grpChg chg="add del">
          <ac:chgData name="Gabrijela" userId="04ea650e-7623-4a8c-99ca-989edfe9dcb8" providerId="ADAL" clId="{B4B6E300-2699-4C70-95B0-FDF62572DDBB}" dt="2023-10-31T19:05:10.461" v="8790" actId="26606"/>
          <ac:grpSpMkLst>
            <pc:docMk/>
            <pc:sldMk cId="733607310" sldId="257"/>
            <ac:grpSpMk id="1126" creationId="{C1D588A2-274D-A220-46AA-714E5D7914E6}"/>
          </ac:grpSpMkLst>
        </pc:grpChg>
        <pc:grpChg chg="add del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44" creationId="{B7BAEF06-AB74-442C-8C30-B88233FD836C}"/>
          </ac:grpSpMkLst>
        </pc:grpChg>
        <pc:grpChg chg="add del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52" creationId="{C9829185-6353-4E3C-B082-AA7F5193916F}"/>
          </ac:grpSpMkLst>
        </pc:grpChg>
        <pc:grpChg chg="add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65" creationId="{B7BAEF06-AB74-442C-8C30-B88233FD836C}"/>
          </ac:grpSpMkLst>
        </pc:grpChg>
        <pc:grpChg chg="add">
          <ac:chgData name="Gabrijela" userId="04ea650e-7623-4a8c-99ca-989edfe9dcb8" providerId="ADAL" clId="{B4B6E300-2699-4C70-95B0-FDF62572DDBB}" dt="2023-10-31T19:27:23.598" v="8963" actId="26606"/>
          <ac:grpSpMkLst>
            <pc:docMk/>
            <pc:sldMk cId="733607310" sldId="257"/>
            <ac:grpSpMk id="1173" creationId="{C9829185-6353-4E3C-B082-AA7F5193916F}"/>
          </ac:grpSpMkLst>
        </pc:grpChg>
        <pc:picChg chg="add mod ord">
          <ac:chgData name="Gabrijela" userId="04ea650e-7623-4a8c-99ca-989edfe9dcb8" providerId="ADAL" clId="{B4B6E300-2699-4C70-95B0-FDF62572DDBB}" dt="2023-10-31T19:27:23.598" v="8963" actId="26606"/>
          <ac:picMkLst>
            <pc:docMk/>
            <pc:sldMk cId="733607310" sldId="257"/>
            <ac:picMk id="4" creationId="{3A670772-385F-A1F0-CF47-F931B989096B}"/>
          </ac:picMkLst>
        </pc:picChg>
        <pc:picChg chg="add mod ord">
          <ac:chgData name="Gabrijela" userId="04ea650e-7623-4a8c-99ca-989edfe9dcb8" providerId="ADAL" clId="{B4B6E300-2699-4C70-95B0-FDF62572DDBB}" dt="2023-10-31T20:08:52.488" v="8969" actId="1076"/>
          <ac:picMkLst>
            <pc:docMk/>
            <pc:sldMk cId="733607310" sldId="257"/>
            <ac:picMk id="5" creationId="{2B45D184-BAB5-7751-1812-459523AB7E75}"/>
          </ac:picMkLst>
        </pc:picChg>
        <pc:picChg chg="add del mod ord">
          <ac:chgData name="Gabrijela" userId="04ea650e-7623-4a8c-99ca-989edfe9dcb8" providerId="ADAL" clId="{B4B6E300-2699-4C70-95B0-FDF62572DDBB}" dt="2023-10-31T19:27:17.905" v="8962" actId="478"/>
          <ac:picMkLst>
            <pc:docMk/>
            <pc:sldMk cId="733607310" sldId="257"/>
            <ac:picMk id="7" creationId="{21E45624-465F-0CA3-229B-454E23E504B5}"/>
          </ac:picMkLst>
        </pc:picChg>
        <pc:picChg chg="add mod">
          <ac:chgData name="Gabrijela" userId="04ea650e-7623-4a8c-99ca-989edfe9dcb8" providerId="ADAL" clId="{B4B6E300-2699-4C70-95B0-FDF62572DDBB}" dt="2023-10-31T19:27:23.598" v="8963" actId="26606"/>
          <ac:picMkLst>
            <pc:docMk/>
            <pc:sldMk cId="733607310" sldId="257"/>
            <ac:picMk id="8" creationId="{6B621229-800D-4ABA-0C25-F2E84AA53FDF}"/>
          </ac:picMkLst>
        </pc:picChg>
        <pc:picChg chg="del mod ord">
          <ac:chgData name="Gabrijela" userId="04ea650e-7623-4a8c-99ca-989edfe9dcb8" providerId="ADAL" clId="{B4B6E300-2699-4C70-95B0-FDF62572DDBB}" dt="2023-10-31T19:06:56.487" v="8795" actId="478"/>
          <ac:picMkLst>
            <pc:docMk/>
            <pc:sldMk cId="733607310" sldId="257"/>
            <ac:picMk id="1026" creationId="{0E59F1F0-3BEB-B7AB-3E5B-EB6F6DF6F760}"/>
          </ac:picMkLst>
        </pc:picChg>
      </pc:sldChg>
      <pc:sldChg chg="delSp modSp add del mod ord setBg delDesignElem">
        <pc:chgData name="Gabrijela" userId="04ea650e-7623-4a8c-99ca-989edfe9dcb8" providerId="ADAL" clId="{B4B6E300-2699-4C70-95B0-FDF62572DDBB}" dt="2023-10-31T17:15:11.705" v="4158" actId="47"/>
        <pc:sldMkLst>
          <pc:docMk/>
          <pc:sldMk cId="1483148605" sldId="258"/>
        </pc:sldMkLst>
        <pc:spChg chg="mod">
          <ac:chgData name="Gabrijela" userId="04ea650e-7623-4a8c-99ca-989edfe9dcb8" providerId="ADAL" clId="{B4B6E300-2699-4C70-95B0-FDF62572DDBB}" dt="2023-10-31T12:20:35.276" v="164" actId="255"/>
          <ac:spMkLst>
            <pc:docMk/>
            <pc:sldMk cId="1483148605" sldId="258"/>
            <ac:spMk id="2" creationId="{C6FAB224-7248-D3A0-3837-BBE46727FBE9}"/>
          </ac:spMkLst>
        </pc:spChg>
        <pc:spChg chg="mod">
          <ac:chgData name="Gabrijela" userId="04ea650e-7623-4a8c-99ca-989edfe9dcb8" providerId="ADAL" clId="{B4B6E300-2699-4C70-95B0-FDF62572DDBB}" dt="2023-10-31T12:20:13.735" v="162" actId="27636"/>
          <ac:spMkLst>
            <pc:docMk/>
            <pc:sldMk cId="1483148605" sldId="258"/>
            <ac:spMk id="3" creationId="{BB2A55B7-FBE5-E15D-C121-31D83C1E785D}"/>
          </ac:spMkLst>
        </pc:spChg>
        <pc:cxnChg chg="del">
          <ac:chgData name="Gabrijela" userId="04ea650e-7623-4a8c-99ca-989edfe9dcb8" providerId="ADAL" clId="{B4B6E300-2699-4C70-95B0-FDF62572DDBB}" dt="2023-10-31T12:19:08.097" v="158"/>
          <ac:cxnSpMkLst>
            <pc:docMk/>
            <pc:sldMk cId="1483148605" sldId="258"/>
            <ac:cxnSpMk id="2048" creationId="{1503BFE4-729B-D9D0-C17B-501E6AF1127A}"/>
          </ac:cxnSpMkLst>
        </pc:cxnChg>
      </pc:sldChg>
      <pc:sldChg chg="delSp modSp add del mod ord setBg delDesignElem">
        <pc:chgData name="Gabrijela" userId="04ea650e-7623-4a8c-99ca-989edfe9dcb8" providerId="ADAL" clId="{B4B6E300-2699-4C70-95B0-FDF62572DDBB}" dt="2023-10-31T17:15:16.063" v="4159" actId="47"/>
        <pc:sldMkLst>
          <pc:docMk/>
          <pc:sldMk cId="807471564" sldId="259"/>
        </pc:sldMkLst>
        <pc:spChg chg="mod">
          <ac:chgData name="Gabrijela" userId="04ea650e-7623-4a8c-99ca-989edfe9dcb8" providerId="ADAL" clId="{B4B6E300-2699-4C70-95B0-FDF62572DDBB}" dt="2023-10-31T17:10:51.122" v="4132" actId="20577"/>
          <ac:spMkLst>
            <pc:docMk/>
            <pc:sldMk cId="807471564" sldId="259"/>
            <ac:spMk id="2" creationId="{B29F8AFE-2019-3FA4-82E6-AAD115CB8137}"/>
          </ac:spMkLst>
        </pc:spChg>
        <pc:spChg chg="mod">
          <ac:chgData name="Gabrijela" userId="04ea650e-7623-4a8c-99ca-989edfe9dcb8" providerId="ADAL" clId="{B4B6E300-2699-4C70-95B0-FDF62572DDBB}" dt="2023-10-31T17:10:40.921" v="4130" actId="1076"/>
          <ac:spMkLst>
            <pc:docMk/>
            <pc:sldMk cId="807471564" sldId="259"/>
            <ac:spMk id="1050" creationId="{CB48F3EC-8676-8F44-D552-B5DD86D9F5A8}"/>
          </ac:spMkLst>
        </pc:spChg>
        <pc:cxnChg chg="del">
          <ac:chgData name="Gabrijela" userId="04ea650e-7623-4a8c-99ca-989edfe9dcb8" providerId="ADAL" clId="{B4B6E300-2699-4C70-95B0-FDF62572DDBB}" dt="2023-10-31T12:21:31.517" v="166"/>
          <ac:cxnSpMkLst>
            <pc:docMk/>
            <pc:sldMk cId="807471564" sldId="259"/>
            <ac:cxnSpMk id="1053" creationId="{FC23E3B9-5ABF-58B3-E2B0-E9A5DAA90037}"/>
          </ac:cxnSpMkLst>
        </pc:cxnChg>
      </pc:sldChg>
      <pc:sldChg chg="addSp delSp modSp new mod ord setBg">
        <pc:chgData name="Gabrijela" userId="04ea650e-7623-4a8c-99ca-989edfe9dcb8" providerId="ADAL" clId="{B4B6E300-2699-4C70-95B0-FDF62572DDBB}" dt="2023-11-02T11:21:29.949" v="10265"/>
        <pc:sldMkLst>
          <pc:docMk/>
          <pc:sldMk cId="1432672336" sldId="260"/>
        </pc:sldMkLst>
        <pc:spChg chg="mod ord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2" creationId="{F97B2DAE-5EBF-1B90-4B00-4B8190B8C7CF}"/>
          </ac:spMkLst>
        </pc:spChg>
        <pc:spChg chg="mod ord">
          <ac:chgData name="Gabrijela" userId="04ea650e-7623-4a8c-99ca-989edfe9dcb8" providerId="ADAL" clId="{B4B6E300-2699-4C70-95B0-FDF62572DDBB}" dt="2023-11-02T08:59:49.282" v="10263" actId="255"/>
          <ac:spMkLst>
            <pc:docMk/>
            <pc:sldMk cId="1432672336" sldId="260"/>
            <ac:spMk id="3" creationId="{4E5650F5-A4D2-D009-1933-3EDE20AFCE74}"/>
          </ac:spMkLst>
        </pc:spChg>
        <pc:spChg chg="add del">
          <ac:chgData name="Gabrijela" userId="04ea650e-7623-4a8c-99ca-989edfe9dcb8" providerId="ADAL" clId="{B4B6E300-2699-4C70-95B0-FDF62572DDBB}" dt="2023-10-31T15:26:26.658" v="3935" actId="26606"/>
          <ac:spMkLst>
            <pc:docMk/>
            <pc:sldMk cId="1432672336" sldId="260"/>
            <ac:spMk id="1055" creationId="{620FDFD2-19AF-4124-A49A-BAC0929B1300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1" creationId="{75C56826-D4E5-42ED-8529-079651CB3005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2" creationId="{231BF440-39FA-4087-84CC-2EEC0BBDAF29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3" creationId="{82095FCE-EF05-4443-B97A-85DEE3A5CA17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4" creationId="{F04E4CBA-303B-48BD-8451-C2701CB0EEBF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5" creationId="{CA00AE6B-AA30-4CF8-BA6F-339B780AD76C}"/>
          </ac:spMkLst>
        </pc:spChg>
        <pc:spChg chg="add del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66" creationId="{F6CA58B3-AFCC-4A40-9882-50D5080879B0}"/>
          </ac:spMkLst>
        </pc:spChg>
        <pc:spChg chg="add">
          <ac:chgData name="Gabrijela" userId="04ea650e-7623-4a8c-99ca-989edfe9dcb8" providerId="ADAL" clId="{B4B6E300-2699-4C70-95B0-FDF62572DDBB}" dt="2023-10-31T19:21:04.736" v="8921" actId="26606"/>
          <ac:spMkLst>
            <pc:docMk/>
            <pc:sldMk cId="1432672336" sldId="260"/>
            <ac:spMk id="1071" creationId="{620FDFD2-19AF-4124-A49A-BAC0929B1300}"/>
          </ac:spMkLst>
        </pc:spChg>
        <pc:grpChg chg="add del">
          <ac:chgData name="Gabrijela" userId="04ea650e-7623-4a8c-99ca-989edfe9dcb8" providerId="ADAL" clId="{B4B6E300-2699-4C70-95B0-FDF62572DDBB}" dt="2023-10-31T15:22:08.129" v="3922" actId="26606"/>
          <ac:grpSpMkLst>
            <pc:docMk/>
            <pc:sldMk cId="1432672336" sldId="260"/>
            <ac:grpSpMk id="1031" creationId="{9E2F459E-8EB3-985C-3049-33F6B920DE8D}"/>
          </ac:grpSpMkLst>
        </pc:grpChg>
        <pc:grpChg chg="add del">
          <ac:chgData name="Gabrijela" userId="04ea650e-7623-4a8c-99ca-989edfe9dcb8" providerId="ADAL" clId="{B4B6E300-2699-4C70-95B0-FDF62572DDBB}" dt="2023-10-31T15:23:13.166" v="3932" actId="26606"/>
          <ac:grpSpMkLst>
            <pc:docMk/>
            <pc:sldMk cId="1432672336" sldId="260"/>
            <ac:grpSpMk id="1035" creationId="{9EA74336-CFA2-D575-E9E6-7F3109CB1ED7}"/>
          </ac:grpSpMkLst>
        </pc:grpChg>
        <pc:grpChg chg="add del">
          <ac:chgData name="Gabrijela" userId="04ea650e-7623-4a8c-99ca-989edfe9dcb8" providerId="ADAL" clId="{B4B6E300-2699-4C70-95B0-FDF62572DDBB}" dt="2023-10-31T15:23:13.150" v="3931" actId="26606"/>
          <ac:grpSpMkLst>
            <pc:docMk/>
            <pc:sldMk cId="1432672336" sldId="260"/>
            <ac:grpSpMk id="1042" creationId="{442598CC-934A-7BCD-C691-B2FE74CEDE6E}"/>
          </ac:grpSpMkLst>
        </pc:grpChg>
        <pc:grpChg chg="add del">
          <ac:chgData name="Gabrijela" userId="04ea650e-7623-4a8c-99ca-989edfe9dcb8" providerId="ADAL" clId="{B4B6E300-2699-4C70-95B0-FDF62572DDBB}" dt="2023-10-31T15:26:26.676" v="3936" actId="26606"/>
          <ac:grpSpMkLst>
            <pc:docMk/>
            <pc:sldMk cId="1432672336" sldId="260"/>
            <ac:grpSpMk id="1048" creationId="{9B991AFC-21D0-28BD-C527-F66B1B56F841}"/>
          </ac:grpSpMkLst>
        </pc:grpChg>
        <pc:grpChg chg="add del">
          <ac:chgData name="Gabrijela" userId="04ea650e-7623-4a8c-99ca-989edfe9dcb8" providerId="ADAL" clId="{B4B6E300-2699-4C70-95B0-FDF62572DDBB}" dt="2023-10-31T15:26:26.658" v="3935" actId="26606"/>
          <ac:grpSpMkLst>
            <pc:docMk/>
            <pc:sldMk cId="1432672336" sldId="260"/>
            <ac:grpSpMk id="1057" creationId="{7F6F6FC6-9A5F-4E14-8105-15D94914A798}"/>
          </ac:grpSpMkLst>
        </pc:grpChg>
        <pc:grpChg chg="add">
          <ac:chgData name="Gabrijela" userId="04ea650e-7623-4a8c-99ca-989edfe9dcb8" providerId="ADAL" clId="{B4B6E300-2699-4C70-95B0-FDF62572DDBB}" dt="2023-10-31T19:21:04.736" v="8921" actId="26606"/>
          <ac:grpSpMkLst>
            <pc:docMk/>
            <pc:sldMk cId="1432672336" sldId="260"/>
            <ac:grpSpMk id="1073" creationId="{7F6F6FC6-9A5F-4E14-8105-15D94914A798}"/>
          </ac:grpSpMkLst>
        </pc:grpChg>
        <pc:picChg chg="add mod ord">
          <ac:chgData name="Gabrijela" userId="04ea650e-7623-4a8c-99ca-989edfe9dcb8" providerId="ADAL" clId="{B4B6E300-2699-4C70-95B0-FDF62572DDBB}" dt="2023-10-31T19:21:04.736" v="8921" actId="26606"/>
          <ac:picMkLst>
            <pc:docMk/>
            <pc:sldMk cId="1432672336" sldId="260"/>
            <ac:picMk id="5" creationId="{54946275-278F-0E1E-38A0-0BB7E3C9FC3B}"/>
          </ac:picMkLst>
        </pc:picChg>
        <pc:picChg chg="add del mod ord">
          <ac:chgData name="Gabrijela" userId="04ea650e-7623-4a8c-99ca-989edfe9dcb8" providerId="ADAL" clId="{B4B6E300-2699-4C70-95B0-FDF62572DDBB}" dt="2023-10-31T19:19:34.516" v="8919" actId="478"/>
          <ac:picMkLst>
            <pc:docMk/>
            <pc:sldMk cId="1432672336" sldId="260"/>
            <ac:picMk id="7" creationId="{F0EF7C3A-9916-926E-5074-3712A271033D}"/>
          </ac:picMkLst>
        </pc:picChg>
        <pc:picChg chg="add mod">
          <ac:chgData name="Gabrijela" userId="04ea650e-7623-4a8c-99ca-989edfe9dcb8" providerId="ADAL" clId="{B4B6E300-2699-4C70-95B0-FDF62572DDBB}" dt="2023-10-31T19:21:04.736" v="8921" actId="26606"/>
          <ac:picMkLst>
            <pc:docMk/>
            <pc:sldMk cId="1432672336" sldId="260"/>
            <ac:picMk id="9" creationId="{60750D5D-6B78-0C96-749F-1A7AFB8B7050}"/>
          </ac:picMkLst>
        </pc:picChg>
        <pc:picChg chg="add del mod">
          <ac:chgData name="Gabrijela" userId="04ea650e-7623-4a8c-99ca-989edfe9dcb8" providerId="ADAL" clId="{B4B6E300-2699-4C70-95B0-FDF62572DDBB}" dt="2023-10-31T15:22:26.668" v="3925" actId="21"/>
          <ac:picMkLst>
            <pc:docMk/>
            <pc:sldMk cId="1432672336" sldId="260"/>
            <ac:picMk id="1026" creationId="{2F03B3BB-B656-409B-C658-13320F4038E2}"/>
          </ac:picMkLst>
        </pc:picChg>
      </pc:sldChg>
      <pc:sldChg chg="addSp delSp modSp new del mod setBg">
        <pc:chgData name="Gabrijela" userId="04ea650e-7623-4a8c-99ca-989edfe9dcb8" providerId="ADAL" clId="{B4B6E300-2699-4C70-95B0-FDF62572DDBB}" dt="2023-10-31T15:43:25.968" v="4060" actId="47"/>
        <pc:sldMkLst>
          <pc:docMk/>
          <pc:sldMk cId="4034972482" sldId="261"/>
        </pc:sldMkLst>
        <pc:spChg chg="mod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2" creationId="{3F01E3F0-EF98-5BC1-79A5-210210F2F952}"/>
          </ac:spMkLst>
        </pc:spChg>
        <pc:spChg chg="add del mod">
          <ac:chgData name="Gabrijela" userId="04ea650e-7623-4a8c-99ca-989edfe9dcb8" providerId="ADAL" clId="{B4B6E300-2699-4C70-95B0-FDF62572DDBB}" dt="2023-10-31T15:31:11.342" v="4009" actId="14100"/>
          <ac:spMkLst>
            <pc:docMk/>
            <pc:sldMk cId="4034972482" sldId="261"/>
            <ac:spMk id="3" creationId="{8E2A6555-D87B-DA1D-413D-94A1372C7886}"/>
          </ac:spMkLst>
        </pc:spChg>
        <pc:spChg chg="add mod">
          <ac:chgData name="Gabrijela" userId="04ea650e-7623-4a8c-99ca-989edfe9dcb8" providerId="ADAL" clId="{B4B6E300-2699-4C70-95B0-FDF62572DDBB}" dt="2023-10-31T15:30:41.092" v="4005" actId="1076"/>
          <ac:spMkLst>
            <pc:docMk/>
            <pc:sldMk cId="4034972482" sldId="261"/>
            <ac:spMk id="4" creationId="{38F8B5A6-D072-FB0E-5D16-72DCDA4F180D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9" creationId="{09588DA8-065E-4F6F-8EFD-43104AB2E0CF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1" creationId="{C4285719-470E-454C-AF62-8323075F1F5B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3" creationId="{CD9FE4EF-C4D8-49A0-B2FF-81D8DB7D8A24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5" creationId="{4300840D-0A0B-4512-BACA-B439D5B9C57C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7" creationId="{D2B78728-A580-49A7-84F9-6EF6F583ADE0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19" creationId="{38FAA1A1-D861-433F-88FA-1E9D6FD31D11}"/>
          </ac:spMkLst>
        </pc:spChg>
        <pc:spChg chg="add del">
          <ac:chgData name="Gabrijela" userId="04ea650e-7623-4a8c-99ca-989edfe9dcb8" providerId="ADAL" clId="{B4B6E300-2699-4C70-95B0-FDF62572DDBB}" dt="2023-10-31T15:22:56.771" v="3929" actId="26606"/>
          <ac:spMkLst>
            <pc:docMk/>
            <pc:sldMk cId="4034972482" sldId="261"/>
            <ac:spMk id="21" creationId="{8D71EDA1-87BF-4D5D-AB79-F346FD19278A}"/>
          </ac:spMkLst>
        </pc:spChg>
        <pc:graphicFrameChg chg="add del mod">
          <ac:chgData name="Gabrijela" userId="04ea650e-7623-4a8c-99ca-989edfe9dcb8" providerId="ADAL" clId="{B4B6E300-2699-4C70-95B0-FDF62572DDBB}" dt="2023-10-31T14:17:40.943" v="1615" actId="26606"/>
          <ac:graphicFrameMkLst>
            <pc:docMk/>
            <pc:sldMk cId="4034972482" sldId="261"/>
            <ac:graphicFrameMk id="6" creationId="{2AE5655D-FE7A-06E1-2C4B-BEB254F89254}"/>
          </ac:graphicFrameMkLst>
        </pc:graphicFrameChg>
        <pc:picChg chg="add del mod ord">
          <ac:chgData name="Gabrijela" userId="04ea650e-7623-4a8c-99ca-989edfe9dcb8" providerId="ADAL" clId="{B4B6E300-2699-4C70-95B0-FDF62572DDBB}" dt="2023-10-31T15:35:27.935" v="4018" actId="478"/>
          <ac:picMkLst>
            <pc:docMk/>
            <pc:sldMk cId="4034972482" sldId="261"/>
            <ac:picMk id="5" creationId="{FBC14B09-3A5D-1138-169C-C0A05B0908A4}"/>
          </ac:picMkLst>
        </pc:picChg>
        <pc:picChg chg="add mod">
          <ac:chgData name="Gabrijela" userId="04ea650e-7623-4a8c-99ca-989edfe9dcb8" providerId="ADAL" clId="{B4B6E300-2699-4C70-95B0-FDF62572DDBB}" dt="2023-10-31T15:34:25.812" v="4014" actId="1076"/>
          <ac:picMkLst>
            <pc:docMk/>
            <pc:sldMk cId="4034972482" sldId="261"/>
            <ac:picMk id="2050" creationId="{30C24DA7-5929-ED74-8660-61155577DF81}"/>
          </ac:picMkLst>
        </pc:picChg>
        <pc:picChg chg="add mod">
          <ac:chgData name="Gabrijela" userId="04ea650e-7623-4a8c-99ca-989edfe9dcb8" providerId="ADAL" clId="{B4B6E300-2699-4C70-95B0-FDF62572DDBB}" dt="2023-10-31T15:35:44.686" v="4021" actId="1076"/>
          <ac:picMkLst>
            <pc:docMk/>
            <pc:sldMk cId="4034972482" sldId="261"/>
            <ac:picMk id="2052" creationId="{FD05E440-43D0-3BB8-6F2E-750EA5E2D333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2T11:28:06.143" v="10302" actId="20577"/>
        <pc:sldMkLst>
          <pc:docMk/>
          <pc:sldMk cId="3551642848" sldId="262"/>
        </pc:sldMkLst>
        <pc:spChg chg="mod ord">
          <ac:chgData name="Gabrijela" userId="04ea650e-7623-4a8c-99ca-989edfe9dcb8" providerId="ADAL" clId="{B4B6E300-2699-4C70-95B0-FDF62572DDBB}" dt="2023-11-01T10:50:30.572" v="9837" actId="207"/>
          <ac:spMkLst>
            <pc:docMk/>
            <pc:sldMk cId="3551642848" sldId="262"/>
            <ac:spMk id="2" creationId="{296BA542-409F-58DC-1BE3-0C2D4650D7F0}"/>
          </ac:spMkLst>
        </pc:spChg>
        <pc:spChg chg="mod ord">
          <ac:chgData name="Gabrijela" userId="04ea650e-7623-4a8c-99ca-989edfe9dcb8" providerId="ADAL" clId="{B4B6E300-2699-4C70-95B0-FDF62572DDBB}" dt="2023-11-02T11:28:06.143" v="10302" actId="20577"/>
          <ac:spMkLst>
            <pc:docMk/>
            <pc:sldMk cId="3551642848" sldId="262"/>
            <ac:spMk id="3" creationId="{F30D9393-5AAB-3B48-EBDF-D649248D5CA2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14" creationId="{B3F59054-3394-4D87-8BD0-A28DCD47F1BC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16" creationId="{2FE0ABA9-CAF1-4816-837D-5F28AAA08E0A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18" creationId="{BC8B9C14-70F0-4F42-85FF-0DD3D5A585A5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20" creationId="{98DE6C44-43F8-4DE4-AB81-66853FFEA09A}"/>
          </ac:spMkLst>
        </pc:spChg>
        <pc:spChg chg="add del">
          <ac:chgData name="Gabrijela" userId="04ea650e-7623-4a8c-99ca-989edfe9dcb8" providerId="ADAL" clId="{B4B6E300-2699-4C70-95B0-FDF62572DDBB}" dt="2023-10-31T15:06:12.967" v="3453" actId="26606"/>
          <ac:spMkLst>
            <pc:docMk/>
            <pc:sldMk cId="3551642848" sldId="262"/>
            <ac:spMk id="22" creationId="{2409529B-9B56-4F10-BE4D-F934DB89E57E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27" creationId="{A3C210E6-A35A-4F68-8D60-801A019C75B8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29" creationId="{AC0D06B0-F19C-459E-B221-A34B506FB5E3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31" creationId="{345B26DA-1C6B-4C66-81C9-9C1877FC2DB1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33" creationId="{98DE6C44-43F8-4DE4-AB81-66853FFEA09A}"/>
          </ac:spMkLst>
        </pc:spChg>
        <pc:spChg chg="add del">
          <ac:chgData name="Gabrijela" userId="04ea650e-7623-4a8c-99ca-989edfe9dcb8" providerId="ADAL" clId="{B4B6E300-2699-4C70-95B0-FDF62572DDBB}" dt="2023-10-31T15:06:31.763" v="3456" actId="26606"/>
          <ac:spMkLst>
            <pc:docMk/>
            <pc:sldMk cId="3551642848" sldId="262"/>
            <ac:spMk id="35" creationId="{2409529B-9B56-4F10-BE4D-F934DB89E57E}"/>
          </ac:spMkLst>
        </pc:spChg>
        <pc:spChg chg="add del">
          <ac:chgData name="Gabrijela" userId="04ea650e-7623-4a8c-99ca-989edfe9dcb8" providerId="ADAL" clId="{B4B6E300-2699-4C70-95B0-FDF62572DDBB}" dt="2023-10-31T20:41:43.554" v="9142" actId="26606"/>
          <ac:spMkLst>
            <pc:docMk/>
            <pc:sldMk cId="3551642848" sldId="262"/>
            <ac:spMk id="40" creationId="{09C509D2-0C1A-47B8-89C1-D3AB17D45256}"/>
          </ac:spMkLst>
        </pc:spChg>
        <pc:spChg chg="add del">
          <ac:chgData name="Gabrijela" userId="04ea650e-7623-4a8c-99ca-989edfe9dcb8" providerId="ADAL" clId="{B4B6E300-2699-4C70-95B0-FDF62572DDBB}" dt="2023-10-31T20:43:48.779" v="9146" actId="26606"/>
          <ac:spMkLst>
            <pc:docMk/>
            <pc:sldMk cId="3551642848" sldId="262"/>
            <ac:spMk id="45" creationId="{09C509D2-0C1A-47B8-89C1-D3AB17D45256}"/>
          </ac:spMkLst>
        </pc:spChg>
        <pc:spChg chg="add">
          <ac:chgData name="Gabrijela" userId="04ea650e-7623-4a8c-99ca-989edfe9dcb8" providerId="ADAL" clId="{B4B6E300-2699-4C70-95B0-FDF62572DDBB}" dt="2023-10-31T20:43:48.779" v="9146" actId="26606"/>
          <ac:spMkLst>
            <pc:docMk/>
            <pc:sldMk cId="3551642848" sldId="262"/>
            <ac:spMk id="50" creationId="{09C509D2-0C1A-47B8-89C1-D3AB17D45256}"/>
          </ac:spMkLst>
        </pc:spChg>
        <pc:picChg chg="add del mod ord">
          <ac:chgData name="Gabrijela" userId="04ea650e-7623-4a8c-99ca-989edfe9dcb8" providerId="ADAL" clId="{B4B6E300-2699-4C70-95B0-FDF62572DDBB}" dt="2023-10-31T20:41:31.892" v="9140" actId="478"/>
          <ac:picMkLst>
            <pc:docMk/>
            <pc:sldMk cId="3551642848" sldId="262"/>
            <ac:picMk id="5" creationId="{2C074480-9D1A-17B8-4A70-260F585D6D7B}"/>
          </ac:picMkLst>
        </pc:picChg>
        <pc:picChg chg="add del mod ord">
          <ac:chgData name="Gabrijela" userId="04ea650e-7623-4a8c-99ca-989edfe9dcb8" providerId="ADAL" clId="{B4B6E300-2699-4C70-95B0-FDF62572DDBB}" dt="2023-10-31T15:06:19.797" v="3454" actId="21"/>
          <ac:picMkLst>
            <pc:docMk/>
            <pc:sldMk cId="3551642848" sldId="262"/>
            <ac:picMk id="7" creationId="{22755E09-3EDC-ACAC-9F08-1EF79ECDC2B6}"/>
          </ac:picMkLst>
        </pc:picChg>
        <pc:picChg chg="add del mod ord">
          <ac:chgData name="Gabrijela" userId="04ea650e-7623-4a8c-99ca-989edfe9dcb8" providerId="ADAL" clId="{B4B6E300-2699-4C70-95B0-FDF62572DDBB}" dt="2023-10-31T20:43:42.995" v="9144" actId="478"/>
          <ac:picMkLst>
            <pc:docMk/>
            <pc:sldMk cId="3551642848" sldId="262"/>
            <ac:picMk id="9" creationId="{63835CB5-98F6-B5C6-A941-ADE2DFC3DBB2}"/>
          </ac:picMkLst>
        </pc:picChg>
        <pc:picChg chg="add del">
          <ac:chgData name="Gabrijela" userId="04ea650e-7623-4a8c-99ca-989edfe9dcb8" providerId="ADAL" clId="{B4B6E300-2699-4C70-95B0-FDF62572DDBB}" dt="2023-10-31T15:05:53.753" v="3451" actId="478"/>
          <ac:picMkLst>
            <pc:docMk/>
            <pc:sldMk cId="3551642848" sldId="262"/>
            <ac:picMk id="11" creationId="{48737BED-8739-ABE5-38A2-8A1CDC60D591}"/>
          </ac:picMkLst>
        </pc:picChg>
        <pc:picChg chg="add mod ord">
          <ac:chgData name="Gabrijela" userId="04ea650e-7623-4a8c-99ca-989edfe9dcb8" providerId="ADAL" clId="{B4B6E300-2699-4C70-95B0-FDF62572DDBB}" dt="2023-10-31T15:06:31.763" v="3456" actId="26606"/>
          <ac:picMkLst>
            <pc:docMk/>
            <pc:sldMk cId="3551642848" sldId="262"/>
            <ac:picMk id="13" creationId="{CCCF855C-8186-3704-E8DB-2DDE9D4F784C}"/>
          </ac:picMkLst>
        </pc:picChg>
        <pc:picChg chg="add mod ord">
          <ac:chgData name="Gabrijela" userId="04ea650e-7623-4a8c-99ca-989edfe9dcb8" providerId="ADAL" clId="{B4B6E300-2699-4C70-95B0-FDF62572DDBB}" dt="2023-10-31T20:44:06.116" v="9147" actId="27614"/>
          <ac:picMkLst>
            <pc:docMk/>
            <pc:sldMk cId="3551642848" sldId="262"/>
            <ac:picMk id="17" creationId="{A49BD23A-ABC6-376A-F0C9-B61AFC78D86C}"/>
          </ac:picMkLst>
        </pc:picChg>
        <pc:picChg chg="add mod ord">
          <ac:chgData name="Gabrijela" userId="04ea650e-7623-4a8c-99ca-989edfe9dcb8" providerId="ADAL" clId="{B4B6E300-2699-4C70-95B0-FDF62572DDBB}" dt="2023-10-31T20:44:06.307" v="9150" actId="962"/>
          <ac:picMkLst>
            <pc:docMk/>
            <pc:sldMk cId="3551642848" sldId="262"/>
            <ac:picMk id="21" creationId="{FF97CFC7-AAEF-54CC-5ED3-67FE3264B695}"/>
          </ac:picMkLst>
        </pc:picChg>
      </pc:sldChg>
      <pc:sldChg chg="addSp delSp modSp new mod ord setBg addAnim delAnim">
        <pc:chgData name="Gabrijela" userId="04ea650e-7623-4a8c-99ca-989edfe9dcb8" providerId="ADAL" clId="{B4B6E300-2699-4C70-95B0-FDF62572DDBB}" dt="2023-11-02T11:21:47.318" v="10267"/>
        <pc:sldMkLst>
          <pc:docMk/>
          <pc:sldMk cId="1244621903" sldId="263"/>
        </pc:sldMkLst>
        <pc:spChg chg="mod ord">
          <ac:chgData name="Gabrijela" userId="04ea650e-7623-4a8c-99ca-989edfe9dcb8" providerId="ADAL" clId="{B4B6E300-2699-4C70-95B0-FDF62572DDBB}" dt="2023-10-31T21:42:48.088" v="9177" actId="14100"/>
          <ac:spMkLst>
            <pc:docMk/>
            <pc:sldMk cId="1244621903" sldId="263"/>
            <ac:spMk id="2" creationId="{75B6EC9C-B115-EEE5-5B2A-6950EB8374D9}"/>
          </ac:spMkLst>
        </pc:spChg>
        <pc:spChg chg="del mod">
          <ac:chgData name="Gabrijela" userId="04ea650e-7623-4a8c-99ca-989edfe9dcb8" providerId="ADAL" clId="{B4B6E300-2699-4C70-95B0-FDF62572DDBB}" dt="2023-10-31T14:08:56.870" v="1480" actId="22"/>
          <ac:spMkLst>
            <pc:docMk/>
            <pc:sldMk cId="1244621903" sldId="263"/>
            <ac:spMk id="3" creationId="{A447124A-2383-E24A-98DB-E86F9A12F182}"/>
          </ac:spMkLst>
        </pc:spChg>
        <pc:spChg chg="add mod ord">
          <ac:chgData name="Gabrijela" userId="04ea650e-7623-4a8c-99ca-989edfe9dcb8" providerId="ADAL" clId="{B4B6E300-2699-4C70-95B0-FDF62572DDBB}" dt="2023-11-02T08:42:08.041" v="9952" actId="20577"/>
          <ac:spMkLst>
            <pc:docMk/>
            <pc:sldMk cId="1244621903" sldId="263"/>
            <ac:spMk id="9" creationId="{21CA9E21-14A0-203E-016E-04150641CB86}"/>
          </ac:spMkLst>
        </pc:spChg>
        <pc:spChg chg="add del">
          <ac:chgData name="Gabrijela" userId="04ea650e-7623-4a8c-99ca-989edfe9dcb8" providerId="ADAL" clId="{B4B6E300-2699-4C70-95B0-FDF62572DDBB}" dt="2023-10-31T14:10:08.244" v="1556" actId="26606"/>
          <ac:spMkLst>
            <pc:docMk/>
            <pc:sldMk cId="1244621903" sldId="263"/>
            <ac:spMk id="12" creationId="{C3D6EC93-F369-413E-AA67-5D4104161046}"/>
          </ac:spMkLst>
        </pc:spChg>
        <pc:spChg chg="add del">
          <ac:chgData name="Gabrijela" userId="04ea650e-7623-4a8c-99ca-989edfe9dcb8" providerId="ADAL" clId="{B4B6E300-2699-4C70-95B0-FDF62572DDBB}" dt="2023-10-31T14:11:13.527" v="1577" actId="26606"/>
          <ac:spMkLst>
            <pc:docMk/>
            <pc:sldMk cId="1244621903" sldId="263"/>
            <ac:spMk id="28" creationId="{06DA9DF9-31F7-4056-B42E-878CC92417B8}"/>
          </ac:spMkLst>
        </pc:spChg>
        <pc:spChg chg="add del">
          <ac:chgData name="Gabrijela" userId="04ea650e-7623-4a8c-99ca-989edfe9dcb8" providerId="ADAL" clId="{B4B6E300-2699-4C70-95B0-FDF62572DDBB}" dt="2023-10-31T14:13:02.730" v="1583" actId="26606"/>
          <ac:spMkLst>
            <pc:docMk/>
            <pc:sldMk cId="1244621903" sldId="263"/>
            <ac:spMk id="30" creationId="{F49775AF-8896-43EE-92C6-83497D6DC56F}"/>
          </ac:spMkLst>
        </pc:spChg>
        <pc:spChg chg="add del">
          <ac:chgData name="Gabrijela" userId="04ea650e-7623-4a8c-99ca-989edfe9dcb8" providerId="ADAL" clId="{B4B6E300-2699-4C70-95B0-FDF62572DDBB}" dt="2023-10-31T14:13:02.730" v="1583" actId="26606"/>
          <ac:spMkLst>
            <pc:docMk/>
            <pc:sldMk cId="1244621903" sldId="263"/>
            <ac:spMk id="31" creationId="{9B7AD9F6-8CE7-4299-8FC6-328F4DCD3FF9}"/>
          </ac:spMkLst>
        </pc:spChg>
        <pc:spChg chg="add del">
          <ac:chgData name="Gabrijela" userId="04ea650e-7623-4a8c-99ca-989edfe9dcb8" providerId="ADAL" clId="{B4B6E300-2699-4C70-95B0-FDF62572DDBB}" dt="2023-10-31T14:13:02.711" v="1582" actId="26606"/>
          <ac:spMkLst>
            <pc:docMk/>
            <pc:sldMk cId="1244621903" sldId="263"/>
            <ac:spMk id="36" creationId="{A061BA2E-A388-41C5-B73A-B0FEB6B1029D}"/>
          </ac:spMkLst>
        </pc:spChg>
        <pc:spChg chg="add del">
          <ac:chgData name="Gabrijela" userId="04ea650e-7623-4a8c-99ca-989edfe9dcb8" providerId="ADAL" clId="{B4B6E300-2699-4C70-95B0-FDF62572DDBB}" dt="2023-10-31T14:13:02.711" v="1582" actId="26606"/>
          <ac:spMkLst>
            <pc:docMk/>
            <pc:sldMk cId="1244621903" sldId="263"/>
            <ac:spMk id="38" creationId="{76E192A2-3ED3-4081-8A86-A22B5114178F}"/>
          </ac:spMkLst>
        </pc:spChg>
        <pc:spChg chg="add del">
          <ac:chgData name="Gabrijela" userId="04ea650e-7623-4a8c-99ca-989edfe9dcb8" providerId="ADAL" clId="{B4B6E300-2699-4C70-95B0-FDF62572DDBB}" dt="2023-10-31T14:13:02.711" v="1582" actId="26606"/>
          <ac:spMkLst>
            <pc:docMk/>
            <pc:sldMk cId="1244621903" sldId="263"/>
            <ac:spMk id="40" creationId="{79F40191-0F44-4FD1-82CC-ACB507C14BE6}"/>
          </ac:spMkLst>
        </pc:spChg>
        <pc:spChg chg="add del">
          <ac:chgData name="Gabrijela" userId="04ea650e-7623-4a8c-99ca-989edfe9dcb8" providerId="ADAL" clId="{B4B6E300-2699-4C70-95B0-FDF62572DDBB}" dt="2023-10-31T14:14:08.436" v="1590" actId="26606"/>
          <ac:spMkLst>
            <pc:docMk/>
            <pc:sldMk cId="1244621903" sldId="263"/>
            <ac:spMk id="42" creationId="{197C305C-0E98-44D5-A930-21F23CC52F93}"/>
          </ac:spMkLst>
        </pc:spChg>
        <pc:spChg chg="add del">
          <ac:chgData name="Gabrijela" userId="04ea650e-7623-4a8c-99ca-989edfe9dcb8" providerId="ADAL" clId="{B4B6E300-2699-4C70-95B0-FDF62572DDBB}" dt="2023-10-31T14:14:08.436" v="1590" actId="26606"/>
          <ac:spMkLst>
            <pc:docMk/>
            <pc:sldMk cId="1244621903" sldId="263"/>
            <ac:spMk id="43" creationId="{A3473CF9-37EB-43E7-89EF-D2D1C53D1DAC}"/>
          </ac:spMkLst>
        </pc:spChg>
        <pc:spChg chg="add del">
          <ac:chgData name="Gabrijela" userId="04ea650e-7623-4a8c-99ca-989edfe9dcb8" providerId="ADAL" clId="{B4B6E300-2699-4C70-95B0-FDF62572DDBB}" dt="2023-10-31T14:14:08.436" v="1590" actId="26606"/>
          <ac:spMkLst>
            <pc:docMk/>
            <pc:sldMk cId="1244621903" sldId="263"/>
            <ac:spMk id="44" creationId="{586B4EF9-43BA-4655-A6FF-1D8E21574C95}"/>
          </ac:spMkLst>
        </pc:spChg>
        <pc:spChg chg="add del">
          <ac:chgData name="Gabrijela" userId="04ea650e-7623-4a8c-99ca-989edfe9dcb8" providerId="ADAL" clId="{B4B6E300-2699-4C70-95B0-FDF62572DDBB}" dt="2023-10-31T14:15:12.231" v="1598" actId="26606"/>
          <ac:spMkLst>
            <pc:docMk/>
            <pc:sldMk cId="1244621903" sldId="263"/>
            <ac:spMk id="49" creationId="{D0394FE2-BDDA-4ECE-B320-81AE19E90566}"/>
          </ac:spMkLst>
        </pc:spChg>
        <pc:spChg chg="add del">
          <ac:chgData name="Gabrijela" userId="04ea650e-7623-4a8c-99ca-989edfe9dcb8" providerId="ADAL" clId="{B4B6E300-2699-4C70-95B0-FDF62572DDBB}" dt="2023-10-31T14:15:12.231" v="1598" actId="26606"/>
          <ac:spMkLst>
            <pc:docMk/>
            <pc:sldMk cId="1244621903" sldId="263"/>
            <ac:spMk id="51" creationId="{0625AAC5-802A-4197-8804-2B78FF65CEE8}"/>
          </ac:spMkLst>
        </pc:spChg>
        <pc:spChg chg="add del">
          <ac:chgData name="Gabrijela" userId="04ea650e-7623-4a8c-99ca-989edfe9dcb8" providerId="ADAL" clId="{B4B6E300-2699-4C70-95B0-FDF62572DDBB}" dt="2023-10-31T14:15:12.231" v="1598" actId="26606"/>
          <ac:spMkLst>
            <pc:docMk/>
            <pc:sldMk cId="1244621903" sldId="263"/>
            <ac:spMk id="53" creationId="{A1B139DD-0E8D-42FA-9171-C5F001754A88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58" creationId="{2151139A-886F-4B97-8815-729AD3831BBD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0" creationId="{AB5E08C4-8CDD-4623-A5B8-E998C6DEE3B7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2" creationId="{15F33878-D502-4FFA-8ACE-F2AECDB2A23F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4" creationId="{D3539FEE-81D3-4406-802E-60B20B16F4F6}"/>
          </ac:spMkLst>
        </pc:spChg>
        <pc:spChg chg="add del">
          <ac:chgData name="Gabrijela" userId="04ea650e-7623-4a8c-99ca-989edfe9dcb8" providerId="ADAL" clId="{B4B6E300-2699-4C70-95B0-FDF62572DDBB}" dt="2023-10-31T14:15:12.231" v="1597" actId="26606"/>
          <ac:spMkLst>
            <pc:docMk/>
            <pc:sldMk cId="1244621903" sldId="263"/>
            <ac:spMk id="66" creationId="{DC701763-729E-462F-A5A8-E0DEFEB1E2E4}"/>
          </ac:spMkLst>
        </pc:spChg>
        <pc:spChg chg="add del">
          <ac:chgData name="Gabrijela" userId="04ea650e-7623-4a8c-99ca-989edfe9dcb8" providerId="ADAL" clId="{B4B6E300-2699-4C70-95B0-FDF62572DDBB}" dt="2023-10-31T15:27:29.487" v="3939" actId="26606"/>
          <ac:spMkLst>
            <pc:docMk/>
            <pc:sldMk cId="1244621903" sldId="263"/>
            <ac:spMk id="68" creationId="{F0087D53-9295-4463-AAE4-D5C626046E9F}"/>
          </ac:spMkLst>
        </pc:spChg>
        <pc:spChg chg="add del">
          <ac:chgData name="Gabrijela" userId="04ea650e-7623-4a8c-99ca-989edfe9dcb8" providerId="ADAL" clId="{B4B6E300-2699-4C70-95B0-FDF62572DDBB}" dt="2023-10-31T15:27:29.487" v="3939" actId="26606"/>
          <ac:spMkLst>
            <pc:docMk/>
            <pc:sldMk cId="1244621903" sldId="263"/>
            <ac:spMk id="69" creationId="{D6A9C53F-5F90-40A5-8C85-5412D39C8C68}"/>
          </ac:spMkLst>
        </pc:spChg>
        <pc:spChg chg="add del">
          <ac:chgData name="Gabrijela" userId="04ea650e-7623-4a8c-99ca-989edfe9dcb8" providerId="ADAL" clId="{B4B6E300-2699-4C70-95B0-FDF62572DDBB}" dt="2023-10-31T15:41:17.385" v="4039" actId="26606"/>
          <ac:spMkLst>
            <pc:docMk/>
            <pc:sldMk cId="1244621903" sldId="263"/>
            <ac:spMk id="74" creationId="{068E5CCC-C8B4-1C26-7EEC-22D3D6E680DA}"/>
          </ac:spMkLst>
        </pc:spChg>
        <pc:spChg chg="add del">
          <ac:chgData name="Gabrijela" userId="04ea650e-7623-4a8c-99ca-989edfe9dcb8" providerId="ADAL" clId="{B4B6E300-2699-4C70-95B0-FDF62572DDBB}" dt="2023-10-31T15:41:17.385" v="4039" actId="26606"/>
          <ac:spMkLst>
            <pc:docMk/>
            <pc:sldMk cId="1244621903" sldId="263"/>
            <ac:spMk id="76" creationId="{5AA4F2E6-C9E1-359F-FAB8-8E34321074B0}"/>
          </ac:spMkLst>
        </pc:spChg>
        <pc:spChg chg="add del">
          <ac:chgData name="Gabrijela" userId="04ea650e-7623-4a8c-99ca-989edfe9dcb8" providerId="ADAL" clId="{B4B6E300-2699-4C70-95B0-FDF62572DDBB}" dt="2023-10-31T17:50:56.156" v="5369" actId="26606"/>
          <ac:spMkLst>
            <pc:docMk/>
            <pc:sldMk cId="1244621903" sldId="263"/>
            <ac:spMk id="88" creationId="{1E9986A5-A7D1-4022-BAC0-885FB7A141AE}"/>
          </ac:spMkLst>
        </pc:spChg>
        <pc:spChg chg="add del">
          <ac:chgData name="Gabrijela" userId="04ea650e-7623-4a8c-99ca-989edfe9dcb8" providerId="ADAL" clId="{B4B6E300-2699-4C70-95B0-FDF62572DDBB}" dt="2023-10-31T17:50:56.156" v="5369" actId="26606"/>
          <ac:spMkLst>
            <pc:docMk/>
            <pc:sldMk cId="1244621903" sldId="263"/>
            <ac:spMk id="90" creationId="{D2758DA7-6A89-49A1-B9F5-546D993242F8}"/>
          </ac:spMkLst>
        </pc:spChg>
        <pc:spChg chg="add del">
          <ac:chgData name="Gabrijela" userId="04ea650e-7623-4a8c-99ca-989edfe9dcb8" providerId="ADAL" clId="{B4B6E300-2699-4C70-95B0-FDF62572DDBB}" dt="2023-10-31T17:50:56.140" v="5368" actId="26606"/>
          <ac:spMkLst>
            <pc:docMk/>
            <pc:sldMk cId="1244621903" sldId="263"/>
            <ac:spMk id="95" creationId="{AC1DE9E0-67EC-4D54-808F-5601F5D5A937}"/>
          </ac:spMkLst>
        </pc:spChg>
        <pc:spChg chg="add del">
          <ac:chgData name="Gabrijela" userId="04ea650e-7623-4a8c-99ca-989edfe9dcb8" providerId="ADAL" clId="{B4B6E300-2699-4C70-95B0-FDF62572DDBB}" dt="2023-10-31T17:50:56.140" v="5368" actId="26606"/>
          <ac:spMkLst>
            <pc:docMk/>
            <pc:sldMk cId="1244621903" sldId="263"/>
            <ac:spMk id="97" creationId="{EBBC9B49-BD2F-9734-23B4-8E330906561A}"/>
          </ac:spMkLst>
        </pc:spChg>
        <pc:spChg chg="add del">
          <ac:chgData name="Gabrijela" userId="04ea650e-7623-4a8c-99ca-989edfe9dcb8" providerId="ADAL" clId="{B4B6E300-2699-4C70-95B0-FDF62572DDBB}" dt="2023-10-31T21:39:47.238" v="9156" actId="26606"/>
          <ac:spMkLst>
            <pc:docMk/>
            <pc:sldMk cId="1244621903" sldId="263"/>
            <ac:spMk id="105" creationId="{B5DAA40F-4F28-4316-934E-C55D7C3AA018}"/>
          </ac:spMkLst>
        </pc:spChg>
        <pc:spChg chg="add del">
          <ac:chgData name="Gabrijela" userId="04ea650e-7623-4a8c-99ca-989edfe9dcb8" providerId="ADAL" clId="{B4B6E300-2699-4C70-95B0-FDF62572DDBB}" dt="2023-10-31T21:39:47.238" v="9156" actId="26606"/>
          <ac:spMkLst>
            <pc:docMk/>
            <pc:sldMk cId="1244621903" sldId="263"/>
            <ac:spMk id="107" creationId="{F6D467C8-A8E0-468B-B88D-9CEEE37BFC59}"/>
          </ac:spMkLst>
        </pc:spChg>
        <pc:spChg chg="add del">
          <ac:chgData name="Gabrijela" userId="04ea650e-7623-4a8c-99ca-989edfe9dcb8" providerId="ADAL" clId="{B4B6E300-2699-4C70-95B0-FDF62572DDBB}" dt="2023-10-31T21:39:47.238" v="9156" actId="26606"/>
          <ac:spMkLst>
            <pc:docMk/>
            <pc:sldMk cId="1244621903" sldId="263"/>
            <ac:spMk id="109" creationId="{62677C27-4325-4BE2-B2C9-B721DA9E3CD4}"/>
          </ac:spMkLst>
        </pc:spChg>
        <pc:spChg chg="add del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14" creationId="{49B9E8A9-352D-4DCB-9485-C777000D4979}"/>
          </ac:spMkLst>
        </pc:spChg>
        <pc:spChg chg="add del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16" creationId="{C2A9B0E5-C2C1-4B85-99A9-117A659D5FE0}"/>
          </ac:spMkLst>
        </pc:spChg>
        <pc:spChg chg="add del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18" creationId="{3A8AEACA-9535-4BE8-A91B-8BE82BA54751}"/>
          </ac:spMkLst>
        </pc:spChg>
        <pc:spChg chg="add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23" creationId="{C0A1ED06-4733-4020-9C60-81D4D801408D}"/>
          </ac:spMkLst>
        </pc:spChg>
        <pc:spChg chg="add">
          <ac:chgData name="Gabrijela" userId="04ea650e-7623-4a8c-99ca-989edfe9dcb8" providerId="ADAL" clId="{B4B6E300-2699-4C70-95B0-FDF62572DDBB}" dt="2023-10-31T21:41:17.573" v="9169" actId="26606"/>
          <ac:spMkLst>
            <pc:docMk/>
            <pc:sldMk cId="1244621903" sldId="263"/>
            <ac:spMk id="125" creationId="{B0CA3509-3AF9-45FE-93ED-57BB5D5E8E07}"/>
          </ac:spMkLst>
        </pc:spChg>
        <pc:grpChg chg="add del">
          <ac:chgData name="Gabrijela" userId="04ea650e-7623-4a8c-99ca-989edfe9dcb8" providerId="ADAL" clId="{B4B6E300-2699-4C70-95B0-FDF62572DDBB}" dt="2023-10-31T14:10:08.244" v="1556" actId="26606"/>
          <ac:grpSpMkLst>
            <pc:docMk/>
            <pc:sldMk cId="1244621903" sldId="263"/>
            <ac:grpSpMk id="14" creationId="{4EA04677-6B2C-40F4-975C-ED9196552771}"/>
          </ac:grpSpMkLst>
        </pc:grpChg>
        <pc:grpChg chg="add del">
          <ac:chgData name="Gabrijela" userId="04ea650e-7623-4a8c-99ca-989edfe9dcb8" providerId="ADAL" clId="{B4B6E300-2699-4C70-95B0-FDF62572DDBB}" dt="2023-10-31T14:11:13.527" v="1578" actId="26606"/>
          <ac:grpSpMkLst>
            <pc:docMk/>
            <pc:sldMk cId="1244621903" sldId="263"/>
            <ac:grpSpMk id="21" creationId="{6258F736-B256-8039-9DC6-F4E49A5C5AD5}"/>
          </ac:grpSpMkLst>
        </pc:grpChg>
        <pc:grpChg chg="add del">
          <ac:chgData name="Gabrijela" userId="04ea650e-7623-4a8c-99ca-989edfe9dcb8" providerId="ADAL" clId="{B4B6E300-2699-4C70-95B0-FDF62572DDBB}" dt="2023-10-31T15:43:03.299" v="4059" actId="26606"/>
          <ac:grpSpMkLst>
            <pc:docMk/>
            <pc:sldMk cId="1244621903" sldId="263"/>
            <ac:grpSpMk id="81" creationId="{8D4A50DE-FA8B-E462-0A25-1485F0471929}"/>
          </ac:grpSpMkLst>
        </pc:grpChg>
        <pc:grpChg chg="add del">
          <ac:chgData name="Gabrijela" userId="04ea650e-7623-4a8c-99ca-989edfe9dcb8" providerId="ADAL" clId="{B4B6E300-2699-4C70-95B0-FDF62572DDBB}" dt="2023-10-31T21:03:54.575" v="9151" actId="26606"/>
          <ac:grpSpMkLst>
            <pc:docMk/>
            <pc:sldMk cId="1244621903" sldId="263"/>
            <ac:grpSpMk id="99" creationId="{12B241C5-7E45-AD52-638D-31E8FD2BC181}"/>
          </ac:grpSpMkLst>
        </pc:grpChg>
        <pc:picChg chg="add mod ord">
          <ac:chgData name="Gabrijela" userId="04ea650e-7623-4a8c-99ca-989edfe9dcb8" providerId="ADAL" clId="{B4B6E300-2699-4C70-95B0-FDF62572DDBB}" dt="2023-10-31T21:41:17.573" v="9169" actId="26606"/>
          <ac:picMkLst>
            <pc:docMk/>
            <pc:sldMk cId="1244621903" sldId="263"/>
            <ac:picMk id="5" creationId="{A5872560-417B-A762-F104-EB82ADC59D6A}"/>
          </ac:picMkLst>
        </pc:picChg>
        <pc:picChg chg="add del mod ord">
          <ac:chgData name="Gabrijela" userId="04ea650e-7623-4a8c-99ca-989edfe9dcb8" providerId="ADAL" clId="{B4B6E300-2699-4C70-95B0-FDF62572DDBB}" dt="2023-10-31T14:14:50.196" v="1594" actId="478"/>
          <ac:picMkLst>
            <pc:docMk/>
            <pc:sldMk cId="1244621903" sldId="263"/>
            <ac:picMk id="7" creationId="{E909E156-AB9E-7ED2-81BA-3A5D496A68BC}"/>
          </ac:picMkLst>
        </pc:picChg>
        <pc:picChg chg="add mod ord">
          <ac:chgData name="Gabrijela" userId="04ea650e-7623-4a8c-99ca-989edfe9dcb8" providerId="ADAL" clId="{B4B6E300-2699-4C70-95B0-FDF62572DDBB}" dt="2023-10-31T21:41:17.573" v="9169" actId="26606"/>
          <ac:picMkLst>
            <pc:docMk/>
            <pc:sldMk cId="1244621903" sldId="263"/>
            <ac:picMk id="10" creationId="{97065D71-9AE9-71AF-F472-A9FE6C50E61D}"/>
          </ac:picMkLst>
        </pc:picChg>
        <pc:picChg chg="add del mod ord">
          <ac:chgData name="Gabrijela" userId="04ea650e-7623-4a8c-99ca-989edfe9dcb8" providerId="ADAL" clId="{B4B6E300-2699-4C70-95B0-FDF62572DDBB}" dt="2023-10-31T15:42:47.360" v="4056" actId="478"/>
          <ac:picMkLst>
            <pc:docMk/>
            <pc:sldMk cId="1244621903" sldId="263"/>
            <ac:picMk id="13" creationId="{B9F5B5BD-6A97-4CB8-1ECE-7B4FE3983920}"/>
          </ac:picMkLst>
        </pc:picChg>
        <pc:picChg chg="add del">
          <ac:chgData name="Gabrijela" userId="04ea650e-7623-4a8c-99ca-989edfe9dcb8" providerId="ADAL" clId="{B4B6E300-2699-4C70-95B0-FDF62572DDBB}" dt="2023-10-31T15:40:31.636" v="4037" actId="478"/>
          <ac:picMkLst>
            <pc:docMk/>
            <pc:sldMk cId="1244621903" sldId="263"/>
            <ac:picMk id="18" creationId="{525FC91F-6EE9-1D1B-570C-3879E198EE86}"/>
          </ac:picMkLst>
        </pc:picChg>
        <pc:picChg chg="add del mod">
          <ac:chgData name="Gabrijela" userId="04ea650e-7623-4a8c-99ca-989edfe9dcb8" providerId="ADAL" clId="{B4B6E300-2699-4C70-95B0-FDF62572DDBB}" dt="2023-10-31T17:50:16.079" v="5364" actId="478"/>
          <ac:picMkLst>
            <pc:docMk/>
            <pc:sldMk cId="1244621903" sldId="263"/>
            <ac:picMk id="20" creationId="{8142A8E2-FDB4-E8B6-0DF6-8202A26D988A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2T08:49:52.985" v="10016" actId="27614"/>
        <pc:sldMkLst>
          <pc:docMk/>
          <pc:sldMk cId="1672471598" sldId="264"/>
        </pc:sldMkLst>
        <pc:spChg chg="del mod">
          <ac:chgData name="Gabrijela" userId="04ea650e-7623-4a8c-99ca-989edfe9dcb8" providerId="ADAL" clId="{B4B6E300-2699-4C70-95B0-FDF62572DDBB}" dt="2023-11-02T08:46:16.234" v="9992" actId="478"/>
          <ac:spMkLst>
            <pc:docMk/>
            <pc:sldMk cId="1672471598" sldId="264"/>
            <ac:spMk id="2" creationId="{1E2861A8-C9F3-69AC-BDB2-BD6B4E6464DB}"/>
          </ac:spMkLst>
        </pc:spChg>
        <pc:spChg chg="mod or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3" creationId="{009FB168-17CD-3594-E195-44261F741A16}"/>
          </ac:spMkLst>
        </pc:spChg>
        <pc:spChg chg="add mod or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6" creationId="{CCEA4A1D-2E5C-43D4-9860-88E67F99BD4D}"/>
          </ac:spMkLst>
        </pc:spChg>
        <pc:spChg chg="add del">
          <ac:chgData name="Gabrijela" userId="04ea650e-7623-4a8c-99ca-989edfe9dcb8" providerId="ADAL" clId="{B4B6E300-2699-4C70-95B0-FDF62572DDBB}" dt="2023-10-31T14:59:56.735" v="3176" actId="26606"/>
          <ac:spMkLst>
            <pc:docMk/>
            <pc:sldMk cId="1672471598" sldId="264"/>
            <ac:spMk id="10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4:59:56.735" v="3176" actId="26606"/>
          <ac:spMkLst>
            <pc:docMk/>
            <pc:sldMk cId="1672471598" sldId="264"/>
            <ac:spMk id="12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0:05.116" v="3178" actId="26606"/>
          <ac:spMkLst>
            <pc:docMk/>
            <pc:sldMk cId="1672471598" sldId="264"/>
            <ac:spMk id="17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5:00:05.116" v="3178" actId="26606"/>
          <ac:spMkLst>
            <pc:docMk/>
            <pc:sldMk cId="1672471598" sldId="264"/>
            <ac:spMk id="19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1:08.228" v="3209" actId="26606"/>
          <ac:spMkLst>
            <pc:docMk/>
            <pc:sldMk cId="1672471598" sldId="264"/>
            <ac:spMk id="24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5:01:08.228" v="3209" actId="26606"/>
          <ac:spMkLst>
            <pc:docMk/>
            <pc:sldMk cId="1672471598" sldId="264"/>
            <ac:spMk id="26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9:00.334" v="3470" actId="26606"/>
          <ac:spMkLst>
            <pc:docMk/>
            <pc:sldMk cId="1672471598" sldId="264"/>
            <ac:spMk id="31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5:09:00.334" v="3470" actId="26606"/>
          <ac:spMkLst>
            <pc:docMk/>
            <pc:sldMk cId="1672471598" sldId="264"/>
            <ac:spMk id="33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5:07:28.545" v="3459" actId="26606"/>
          <ac:spMkLst>
            <pc:docMk/>
            <pc:sldMk cId="1672471598" sldId="264"/>
            <ac:spMk id="38" creationId="{2172A0AC-3DCE-4672-BCAF-28FEF91F6020}"/>
          </ac:spMkLst>
        </pc:spChg>
        <pc:spChg chg="add del">
          <ac:chgData name="Gabrijela" userId="04ea650e-7623-4a8c-99ca-989edfe9dcb8" providerId="ADAL" clId="{B4B6E300-2699-4C70-95B0-FDF62572DDBB}" dt="2023-10-31T15:07:28.545" v="3459" actId="26606"/>
          <ac:spMkLst>
            <pc:docMk/>
            <pc:sldMk cId="1672471598" sldId="264"/>
            <ac:spMk id="40" creationId="{AE6F1C77-EDC9-4C5F-8C1C-62DD46BDA3C3}"/>
          </ac:spMkLst>
        </pc:spChg>
        <pc:spChg chg="add del">
          <ac:chgData name="Gabrijela" userId="04ea650e-7623-4a8c-99ca-989edfe9dcb8" providerId="ADAL" clId="{B4B6E300-2699-4C70-95B0-FDF62572DDBB}" dt="2023-10-31T15:07:34.171" v="3461" actId="26606"/>
          <ac:spMkLst>
            <pc:docMk/>
            <pc:sldMk cId="1672471598" sldId="264"/>
            <ac:spMk id="42" creationId="{70BEB1E7-2F88-40BC-B73D-42E5B6F80BFC}"/>
          </ac:spMkLst>
        </pc:spChg>
        <pc:spChg chg="add del">
          <ac:chgData name="Gabrijela" userId="04ea650e-7623-4a8c-99ca-989edfe9dcb8" providerId="ADAL" clId="{B4B6E300-2699-4C70-95B0-FDF62572DDBB}" dt="2023-10-31T15:07:34.171" v="3461" actId="26606"/>
          <ac:spMkLst>
            <pc:docMk/>
            <pc:sldMk cId="1672471598" sldId="264"/>
            <ac:spMk id="43" creationId="{D2B783EE-0239-4717-BBEA-8C9EAC61C824}"/>
          </ac:spMkLst>
        </pc:spChg>
        <pc:spChg chg="add del">
          <ac:chgData name="Gabrijela" userId="04ea650e-7623-4a8c-99ca-989edfe9dcb8" providerId="ADAL" clId="{B4B6E300-2699-4C70-95B0-FDF62572DDBB}" dt="2023-10-31T15:07:34.171" v="3461" actId="26606"/>
          <ac:spMkLst>
            <pc:docMk/>
            <pc:sldMk cId="1672471598" sldId="264"/>
            <ac:spMk id="44" creationId="{A7B99495-F43F-4D80-A44F-2CB4764EB90B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6" creationId="{6D731904-7733-45B0-902C-289497204C19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7" creationId="{504E6397-35D7-4AEC-9DA9-B7F6B12B88A5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8" creationId="{62C5A04F-2AEB-4631-8314-A8B812E1EC8E}"/>
          </ac:spMkLst>
        </pc:spChg>
        <pc:spChg chg="add del">
          <ac:chgData name="Gabrijela" userId="04ea650e-7623-4a8c-99ca-989edfe9dcb8" providerId="ADAL" clId="{B4B6E300-2699-4C70-95B0-FDF62572DDBB}" dt="2023-10-31T15:07:47.556" v="3463" actId="26606"/>
          <ac:spMkLst>
            <pc:docMk/>
            <pc:sldMk cId="1672471598" sldId="264"/>
            <ac:spMk id="49" creationId="{4B2B1C70-BF3F-41BD-871B-63D8F911F77B}"/>
          </ac:spMkLst>
        </pc:spChg>
        <pc:spChg chg="add del">
          <ac:chgData name="Gabrijela" userId="04ea650e-7623-4a8c-99ca-989edfe9dcb8" providerId="ADAL" clId="{B4B6E300-2699-4C70-95B0-FDF62572DDBB}" dt="2023-10-31T15:08:24.280" v="3465" actId="26606"/>
          <ac:spMkLst>
            <pc:docMk/>
            <pc:sldMk cId="1672471598" sldId="264"/>
            <ac:spMk id="51" creationId="{99F1FFA9-D672-408C-9220-ADEEC6ABDD09}"/>
          </ac:spMkLst>
        </pc:spChg>
        <pc:spChg chg="add del">
          <ac:chgData name="Gabrijela" userId="04ea650e-7623-4a8c-99ca-989edfe9dcb8" providerId="ADAL" clId="{B4B6E300-2699-4C70-95B0-FDF62572DDBB}" dt="2023-10-31T15:08:41.387" v="3467" actId="26606"/>
          <ac:spMkLst>
            <pc:docMk/>
            <pc:sldMk cId="1672471598" sldId="264"/>
            <ac:spMk id="53" creationId="{2CB962CF-61A3-4EF9-94F6-7C59B0329524}"/>
          </ac:spMkLst>
        </pc:spChg>
        <pc:spChg chg="add del">
          <ac:chgData name="Gabrijela" userId="04ea650e-7623-4a8c-99ca-989edfe9dcb8" providerId="ADAL" clId="{B4B6E300-2699-4C70-95B0-FDF62572DDBB}" dt="2023-10-31T15:09:00.319" v="3469" actId="26606"/>
          <ac:spMkLst>
            <pc:docMk/>
            <pc:sldMk cId="1672471598" sldId="264"/>
            <ac:spMk id="55" creationId="{7A203437-703A-4E00-A8C0-91D328D6C7C7}"/>
          </ac:spMkLst>
        </pc:spChg>
        <pc:spChg chg="add del">
          <ac:chgData name="Gabrijela" userId="04ea650e-7623-4a8c-99ca-989edfe9dcb8" providerId="ADAL" clId="{B4B6E300-2699-4C70-95B0-FDF62572DDBB}" dt="2023-10-31T15:09:00.319" v="3469" actId="26606"/>
          <ac:spMkLst>
            <pc:docMk/>
            <pc:sldMk cId="1672471598" sldId="264"/>
            <ac:spMk id="56" creationId="{CD84038B-4A56-439B-A184-79B2D4506692}"/>
          </ac:spMkLst>
        </pc:spChg>
        <pc:spChg chg="add del">
          <ac:chgData name="Gabrijela" userId="04ea650e-7623-4a8c-99ca-989edfe9dcb8" providerId="ADAL" clId="{B4B6E300-2699-4C70-95B0-FDF62572DDBB}" dt="2023-10-31T15:09:00.319" v="3469" actId="26606"/>
          <ac:spMkLst>
            <pc:docMk/>
            <pc:sldMk cId="1672471598" sldId="264"/>
            <ac:spMk id="57" creationId="{4F96EE13-2C4D-4262-812E-DDE5FC35F0AD}"/>
          </ac:spMkLst>
        </pc:spChg>
        <pc:spChg chg="add del">
          <ac:chgData name="Gabrijela" userId="04ea650e-7623-4a8c-99ca-989edfe9dcb8" providerId="ADAL" clId="{B4B6E300-2699-4C70-95B0-FDF62572DDBB}" dt="2023-10-31T15:09:37.726" v="3472" actId="26606"/>
          <ac:spMkLst>
            <pc:docMk/>
            <pc:sldMk cId="1672471598" sldId="264"/>
            <ac:spMk id="59" creationId="{C1B53AB1-10EE-4094-BAA1-C7C140976C0D}"/>
          </ac:spMkLst>
        </pc:spChg>
        <pc:spChg chg="add del">
          <ac:chgData name="Gabrijela" userId="04ea650e-7623-4a8c-99ca-989edfe9dcb8" providerId="ADAL" clId="{B4B6E300-2699-4C70-95B0-FDF62572DDBB}" dt="2023-10-31T15:12:39.084" v="3474" actId="26606"/>
          <ac:spMkLst>
            <pc:docMk/>
            <pc:sldMk cId="1672471598" sldId="264"/>
            <ac:spMk id="64" creationId="{C0763A76-9F1C-4FC5-82B7-DD475DA461B2}"/>
          </ac:spMkLst>
        </pc:spChg>
        <pc:spChg chg="add del">
          <ac:chgData name="Gabrijela" userId="04ea650e-7623-4a8c-99ca-989edfe9dcb8" providerId="ADAL" clId="{B4B6E300-2699-4C70-95B0-FDF62572DDBB}" dt="2023-10-31T15:12:39.084" v="3474" actId="26606"/>
          <ac:spMkLst>
            <pc:docMk/>
            <pc:sldMk cId="1672471598" sldId="264"/>
            <ac:spMk id="66" creationId="{E81BF4F6-F2CF-4984-9D14-D6966D92F99F}"/>
          </ac:spMkLst>
        </pc:spChg>
        <pc:spChg chg="add del">
          <ac:chgData name="Gabrijela" userId="04ea650e-7623-4a8c-99ca-989edfe9dcb8" providerId="ADAL" clId="{B4B6E300-2699-4C70-95B0-FDF62572DDBB}" dt="2023-11-02T08:45:52.060" v="9989" actId="26606"/>
          <ac:spMkLst>
            <pc:docMk/>
            <pc:sldMk cId="1672471598" sldId="264"/>
            <ac:spMk id="91" creationId="{2172A0AC-3DCE-4672-BCAF-28FEF91F6020}"/>
          </ac:spMkLst>
        </pc:spChg>
        <pc:spChg chg="add del">
          <ac:chgData name="Gabrijela" userId="04ea650e-7623-4a8c-99ca-989edfe9dcb8" providerId="ADAL" clId="{B4B6E300-2699-4C70-95B0-FDF62572DDBB}" dt="2023-11-02T08:45:52.060" v="9989" actId="26606"/>
          <ac:spMkLst>
            <pc:docMk/>
            <pc:sldMk cId="1672471598" sldId="264"/>
            <ac:spMk id="93" creationId="{AE6F1C77-EDC9-4C5F-8C1C-62DD46BDA3C3}"/>
          </ac:spMkLst>
        </pc:spChg>
        <pc:spChg chg="add del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98" creationId="{C2394629-8F96-41DE-9771-A48E7EF3C209}"/>
          </ac:spMkLst>
        </pc:spChg>
        <pc:spChg chg="ad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103" creationId="{394842B0-684D-44CC-B4BC-D13331CFD290}"/>
          </ac:spMkLst>
        </pc:spChg>
        <pc:spChg chg="add">
          <ac:chgData name="Gabrijela" userId="04ea650e-7623-4a8c-99ca-989edfe9dcb8" providerId="ADAL" clId="{B4B6E300-2699-4C70-95B0-FDF62572DDBB}" dt="2023-11-02T08:48:58.712" v="10015" actId="26606"/>
          <ac:spMkLst>
            <pc:docMk/>
            <pc:sldMk cId="1672471598" sldId="264"/>
            <ac:spMk id="105" creationId="{4C2A3DC3-F495-4B99-9FF3-3FB30D63235E}"/>
          </ac:spMkLst>
        </pc:spChg>
        <pc:grpChg chg="add del">
          <ac:chgData name="Gabrijela" userId="04ea650e-7623-4a8c-99ca-989edfe9dcb8" providerId="ADAL" clId="{B4B6E300-2699-4C70-95B0-FDF62572DDBB}" dt="2023-10-31T15:13:11.374" v="3480" actId="26606"/>
          <ac:grpSpMkLst>
            <pc:docMk/>
            <pc:sldMk cId="1672471598" sldId="264"/>
            <ac:grpSpMk id="71" creationId="{8CE57D37-C2D0-066B-1AE3-6F4244344F27}"/>
          </ac:grpSpMkLst>
        </pc:grpChg>
        <pc:grpChg chg="add del">
          <ac:chgData name="Gabrijela" userId="04ea650e-7623-4a8c-99ca-989edfe9dcb8" providerId="ADAL" clId="{B4B6E300-2699-4C70-95B0-FDF62572DDBB}" dt="2023-10-31T15:13:01.193" v="3477" actId="26606"/>
          <ac:grpSpMkLst>
            <pc:docMk/>
            <pc:sldMk cId="1672471598" sldId="264"/>
            <ac:grpSpMk id="78" creationId="{9E2F459E-8EB3-985C-3049-33F6B920DE8D}"/>
          </ac:grpSpMkLst>
        </pc:grpChg>
        <pc:grpChg chg="add del">
          <ac:chgData name="Gabrijela" userId="04ea650e-7623-4a8c-99ca-989edfe9dcb8" providerId="ADAL" clId="{B4B6E300-2699-4C70-95B0-FDF62572DDBB}" dt="2023-10-31T15:13:11.374" v="3479" actId="26606"/>
          <ac:grpSpMkLst>
            <pc:docMk/>
            <pc:sldMk cId="1672471598" sldId="264"/>
            <ac:grpSpMk id="82" creationId="{430A7723-91ED-264B-172A-DC8EB7D4604A}"/>
          </ac:grpSpMkLst>
        </pc:grpChg>
        <pc:picChg chg="add mod ord">
          <ac:chgData name="Gabrijela" userId="04ea650e-7623-4a8c-99ca-989edfe9dcb8" providerId="ADAL" clId="{B4B6E300-2699-4C70-95B0-FDF62572DDBB}" dt="2023-11-02T08:48:58.712" v="10015" actId="26606"/>
          <ac:picMkLst>
            <pc:docMk/>
            <pc:sldMk cId="1672471598" sldId="264"/>
            <ac:picMk id="5" creationId="{6B674ED6-6250-83A8-AF88-8C067AC590EC}"/>
          </ac:picMkLst>
        </pc:picChg>
        <pc:picChg chg="add del mod ord">
          <ac:chgData name="Gabrijela" userId="04ea650e-7623-4a8c-99ca-989edfe9dcb8" providerId="ADAL" clId="{B4B6E300-2699-4C70-95B0-FDF62572DDBB}" dt="2023-10-31T15:09:26.880" v="3471" actId="21"/>
          <ac:picMkLst>
            <pc:docMk/>
            <pc:sldMk cId="1672471598" sldId="264"/>
            <ac:picMk id="6" creationId="{3A2FC42B-030C-B51F-4DC8-9D011496856E}"/>
          </ac:picMkLst>
        </pc:picChg>
        <pc:picChg chg="add mod ord">
          <ac:chgData name="Gabrijela" userId="04ea650e-7623-4a8c-99ca-989edfe9dcb8" providerId="ADAL" clId="{B4B6E300-2699-4C70-95B0-FDF62572DDBB}" dt="2023-11-02T08:49:52.985" v="10016" actId="27614"/>
          <ac:picMkLst>
            <pc:docMk/>
            <pc:sldMk cId="1672471598" sldId="264"/>
            <ac:picMk id="8" creationId="{A96BEA98-DDB3-FCE3-F438-A37D97EA0749}"/>
          </ac:picMkLst>
        </pc:picChg>
        <pc:cxnChg chg="add del">
          <ac:chgData name="Gabrijela" userId="04ea650e-7623-4a8c-99ca-989edfe9dcb8" providerId="ADAL" clId="{B4B6E300-2699-4C70-95B0-FDF62572DDBB}" dt="2023-10-31T17:22:11.788" v="4244" actId="26606"/>
          <ac:cxnSpMkLst>
            <pc:docMk/>
            <pc:sldMk cId="1672471598" sldId="264"/>
            <ac:cxnSpMk id="86" creationId="{1503BFE4-729B-D9D0-C17B-501E6AF1127A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0-31T20:22:15.748" v="9064" actId="27636"/>
        <pc:sldMkLst>
          <pc:docMk/>
          <pc:sldMk cId="3415250608" sldId="265"/>
        </pc:sldMkLst>
        <pc:spChg chg="mod">
          <ac:chgData name="Gabrijela" userId="04ea650e-7623-4a8c-99ca-989edfe9dcb8" providerId="ADAL" clId="{B4B6E300-2699-4C70-95B0-FDF62572DDBB}" dt="2023-10-31T20:22:01.792" v="9060" actId="1076"/>
          <ac:spMkLst>
            <pc:docMk/>
            <pc:sldMk cId="3415250608" sldId="265"/>
            <ac:spMk id="2" creationId="{9D2AC424-EE96-18FF-D4B3-573AAB0B8AA9}"/>
          </ac:spMkLst>
        </pc:spChg>
        <pc:spChg chg="mod ord">
          <ac:chgData name="Gabrijela" userId="04ea650e-7623-4a8c-99ca-989edfe9dcb8" providerId="ADAL" clId="{B4B6E300-2699-4C70-95B0-FDF62572DDBB}" dt="2023-10-31T20:22:15.748" v="9064" actId="27636"/>
          <ac:spMkLst>
            <pc:docMk/>
            <pc:sldMk cId="3415250608" sldId="265"/>
            <ac:spMk id="3" creationId="{AFF41C83-4461-1F89-19E1-050F6CEA5885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16" creationId="{9C3A50E9-9119-7BC3-083B-2D84CCC78E47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17" creationId="{AE3A741D-C19B-960A-5803-1C5887147820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18" creationId="{DC39DE25-0E4E-0AA7-0932-1D78C2372786}"/>
          </ac:spMkLst>
        </pc:spChg>
        <pc:spChg chg="add">
          <ac:chgData name="Gabrijela" userId="04ea650e-7623-4a8c-99ca-989edfe9dcb8" providerId="ADAL" clId="{B4B6E300-2699-4C70-95B0-FDF62572DDBB}" dt="2023-10-31T15:16:23.253" v="3733" actId="26606"/>
          <ac:spMkLst>
            <pc:docMk/>
            <pc:sldMk cId="3415250608" sldId="265"/>
            <ac:spMk id="20" creationId="{8D6EA299-0840-6DEA-E670-C49AEBC87E89}"/>
          </ac:spMkLst>
        </pc:spChg>
        <pc:picChg chg="add mod ord">
          <ac:chgData name="Gabrijela" userId="04ea650e-7623-4a8c-99ca-989edfe9dcb8" providerId="ADAL" clId="{B4B6E300-2699-4C70-95B0-FDF62572DDBB}" dt="2023-10-31T15:16:40.958" v="3734" actId="27614"/>
          <ac:picMkLst>
            <pc:docMk/>
            <pc:sldMk cId="3415250608" sldId="265"/>
            <ac:picMk id="4" creationId="{22A02F64-8575-343E-F8A0-9BA9991BE5DA}"/>
          </ac:picMkLst>
        </pc:picChg>
        <pc:cxnChg chg="add del">
          <ac:chgData name="Gabrijela" userId="04ea650e-7623-4a8c-99ca-989edfe9dcb8" providerId="ADAL" clId="{B4B6E300-2699-4C70-95B0-FDF62572DDBB}" dt="2023-10-31T15:16:23.253" v="3733" actId="26606"/>
          <ac:cxnSpMkLst>
            <pc:docMk/>
            <pc:sldMk cId="3415250608" sldId="265"/>
            <ac:cxnSpMk id="9" creationId="{1503BFE4-729B-D9D0-C17B-501E6AF1127A}"/>
          </ac:cxnSpMkLst>
        </pc:cxnChg>
        <pc:cxnChg chg="add del">
          <ac:chgData name="Gabrijela" userId="04ea650e-7623-4a8c-99ca-989edfe9dcb8" providerId="ADAL" clId="{B4B6E300-2699-4C70-95B0-FDF62572DDBB}" dt="2023-10-31T15:16:23.237" v="3732" actId="26606"/>
          <ac:cxnSpMkLst>
            <pc:docMk/>
            <pc:sldMk cId="3415250608" sldId="265"/>
            <ac:cxnSpMk id="14" creationId="{1503BFE4-729B-D9D0-C17B-501E6AF1127A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1-01T10:50:44.356" v="9838" actId="207"/>
        <pc:sldMkLst>
          <pc:docMk/>
          <pc:sldMk cId="2108449820" sldId="266"/>
        </pc:sldMkLst>
        <pc:spChg chg="mod">
          <ac:chgData name="Gabrijela" userId="04ea650e-7623-4a8c-99ca-989edfe9dcb8" providerId="ADAL" clId="{B4B6E300-2699-4C70-95B0-FDF62572DDBB}" dt="2023-11-01T10:50:44.356" v="9838" actId="207"/>
          <ac:spMkLst>
            <pc:docMk/>
            <pc:sldMk cId="2108449820" sldId="266"/>
            <ac:spMk id="2" creationId="{F807C705-4503-6A31-4BB0-95727A3AAFC9}"/>
          </ac:spMkLst>
        </pc:spChg>
        <pc:spChg chg="mod ord">
          <ac:chgData name="Gabrijela" userId="04ea650e-7623-4a8c-99ca-989edfe9dcb8" providerId="ADAL" clId="{B4B6E300-2699-4C70-95B0-FDF62572DDBB}" dt="2023-10-31T17:17:00.498" v="4173" actId="20577"/>
          <ac:spMkLst>
            <pc:docMk/>
            <pc:sldMk cId="2108449820" sldId="266"/>
            <ac:spMk id="3" creationId="{B2439803-BEB7-2CAA-4626-B2832DE993AE}"/>
          </ac:spMkLst>
        </pc:spChg>
        <pc:spChg chg="add mod">
          <ac:chgData name="Gabrijela" userId="04ea650e-7623-4a8c-99ca-989edfe9dcb8" providerId="ADAL" clId="{B4B6E300-2699-4C70-95B0-FDF62572DDBB}" dt="2023-10-31T17:16:39.553" v="4161" actId="14100"/>
          <ac:spMkLst>
            <pc:docMk/>
            <pc:sldMk cId="2108449820" sldId="266"/>
            <ac:spMk id="5" creationId="{D094B3AB-54FA-A56E-633D-9E1F6328B504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79" creationId="{385E1BDC-A9B0-4A87-82E3-F3187F69A802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81" creationId="{0990C621-3B8B-4820-8328-D47EF7CE823C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83" creationId="{C1A2385B-1D2A-4E17-84FA-6CB7F0AAE473}"/>
          </ac:spMkLst>
        </pc:spChg>
        <pc:spChg chg="add del">
          <ac:chgData name="Gabrijela" userId="04ea650e-7623-4a8c-99ca-989edfe9dcb8" providerId="ADAL" clId="{B4B6E300-2699-4C70-95B0-FDF62572DDBB}" dt="2023-10-31T15:37:29.267" v="4031" actId="26606"/>
          <ac:spMkLst>
            <pc:docMk/>
            <pc:sldMk cId="2108449820" sldId="266"/>
            <ac:spMk id="3085" creationId="{5E791F2F-79DB-4CC0-9FA1-001E3E91E8B7}"/>
          </ac:spMkLst>
        </pc:spChg>
        <pc:grpChg chg="add del">
          <ac:chgData name="Gabrijela" userId="04ea650e-7623-4a8c-99ca-989edfe9dcb8" providerId="ADAL" clId="{B4B6E300-2699-4C70-95B0-FDF62572DDBB}" dt="2023-10-31T15:37:38.156" v="4033" actId="26606"/>
          <ac:grpSpMkLst>
            <pc:docMk/>
            <pc:sldMk cId="2108449820" sldId="266"/>
            <ac:grpSpMk id="3087" creationId="{923615DC-F5A3-677C-DB79-DA387F11FC43}"/>
          </ac:grpSpMkLst>
        </pc:grpChg>
        <pc:picChg chg="add mod ord">
          <ac:chgData name="Gabrijela" userId="04ea650e-7623-4a8c-99ca-989edfe9dcb8" providerId="ADAL" clId="{B4B6E300-2699-4C70-95B0-FDF62572DDBB}" dt="2023-10-31T17:10:07.506" v="4129" actId="1076"/>
          <ac:picMkLst>
            <pc:docMk/>
            <pc:sldMk cId="2108449820" sldId="266"/>
            <ac:picMk id="4" creationId="{94E77498-B3B7-BF46-F14E-31AFF8071B70}"/>
          </ac:picMkLst>
        </pc:picChg>
        <pc:picChg chg="add mod">
          <ac:chgData name="Gabrijela" userId="04ea650e-7623-4a8c-99ca-989edfe9dcb8" providerId="ADAL" clId="{B4B6E300-2699-4C70-95B0-FDF62572DDBB}" dt="2023-10-31T15:37:38.156" v="4034" actId="26606"/>
          <ac:picMkLst>
            <pc:docMk/>
            <pc:sldMk cId="2108449820" sldId="266"/>
            <ac:picMk id="3074" creationId="{2B2B6FEF-7D84-246D-FF9A-AA28C6A1F8BC}"/>
          </ac:picMkLst>
        </pc:picChg>
        <pc:cxnChg chg="add del">
          <ac:chgData name="Gabrijela" userId="04ea650e-7623-4a8c-99ca-989edfe9dcb8" providerId="ADAL" clId="{B4B6E300-2699-4C70-95B0-FDF62572DDBB}" dt="2023-10-31T15:37:38.156" v="4034" actId="26606"/>
          <ac:cxnSpMkLst>
            <pc:docMk/>
            <pc:sldMk cId="2108449820" sldId="266"/>
            <ac:cxnSpMk id="9" creationId="{FC23E3B9-5ABF-58B3-E2B0-E9A5DAA90037}"/>
          </ac:cxnSpMkLst>
        </pc:cxnChg>
        <pc:cxnChg chg="add">
          <ac:chgData name="Gabrijela" userId="04ea650e-7623-4a8c-99ca-989edfe9dcb8" providerId="ADAL" clId="{B4B6E300-2699-4C70-95B0-FDF62572DDBB}" dt="2023-10-31T15:37:38.156" v="4034" actId="26606"/>
          <ac:cxnSpMkLst>
            <pc:docMk/>
            <pc:sldMk cId="2108449820" sldId="266"/>
            <ac:cxnSpMk id="3090" creationId="{ABFC0EAB-26E9-C8FA-01DA-8A831BDECDC5}"/>
          </ac:cxnSpMkLst>
        </pc:cxnChg>
      </pc:sldChg>
      <pc:sldChg chg="addSp modSp new mod setBg">
        <pc:chgData name="Gabrijela" userId="04ea650e-7623-4a8c-99ca-989edfe9dcb8" providerId="ADAL" clId="{B4B6E300-2699-4C70-95B0-FDF62572DDBB}" dt="2023-10-31T17:07:14.353" v="4122" actId="20577"/>
        <pc:sldMkLst>
          <pc:docMk/>
          <pc:sldMk cId="2255149895" sldId="267"/>
        </pc:sldMkLst>
        <pc:spChg chg="add mod">
          <ac:chgData name="Gabrijela" userId="04ea650e-7623-4a8c-99ca-989edfe9dcb8" providerId="ADAL" clId="{B4B6E300-2699-4C70-95B0-FDF62572DDBB}" dt="2023-10-31T17:07:14.353" v="4122" actId="20577"/>
          <ac:spMkLst>
            <pc:docMk/>
            <pc:sldMk cId="2255149895" sldId="267"/>
            <ac:spMk id="3" creationId="{4D967B31-EB75-CA1B-B2EE-B3B5178B22E1}"/>
          </ac:spMkLst>
        </pc:spChg>
        <pc:spChg chg="add mod">
          <ac:chgData name="Gabrijela" userId="04ea650e-7623-4a8c-99ca-989edfe9dcb8" providerId="ADAL" clId="{B4B6E300-2699-4C70-95B0-FDF62572DDBB}" dt="2023-10-31T17:06:00.712" v="4107" actId="1076"/>
          <ac:spMkLst>
            <pc:docMk/>
            <pc:sldMk cId="2255149895" sldId="267"/>
            <ac:spMk id="6" creationId="{82619986-72F7-EB97-6EFD-60AB79D594DA}"/>
          </ac:spMkLst>
        </pc:spChg>
        <pc:grpChg chg="add">
          <ac:chgData name="Gabrijela" userId="04ea650e-7623-4a8c-99ca-989edfe9dcb8" providerId="ADAL" clId="{B4B6E300-2699-4C70-95B0-FDF62572DDBB}" dt="2023-10-31T17:01:57.859" v="4084" actId="26606"/>
          <ac:grpSpMkLst>
            <pc:docMk/>
            <pc:sldMk cId="2255149895" sldId="267"/>
            <ac:grpSpMk id="9" creationId="{1FD67D68-9B83-C338-8342-3348D8F22347}"/>
          </ac:grpSpMkLst>
        </pc:grpChg>
        <pc:graphicFrameChg chg="add mod modGraphic">
          <ac:chgData name="Gabrijela" userId="04ea650e-7623-4a8c-99ca-989edfe9dcb8" providerId="ADAL" clId="{B4B6E300-2699-4C70-95B0-FDF62572DDBB}" dt="2023-10-31T17:04:22.547" v="4102" actId="1076"/>
          <ac:graphicFrameMkLst>
            <pc:docMk/>
            <pc:sldMk cId="2255149895" sldId="267"/>
            <ac:graphicFrameMk id="4" creationId="{8FA59294-3E08-876A-0F7E-FA5F5C296C4A}"/>
          </ac:graphicFrameMkLst>
        </pc:graphicFrameChg>
      </pc:sldChg>
      <pc:sldChg chg="addSp delSp modSp new mod setBg">
        <pc:chgData name="Gabrijela" userId="04ea650e-7623-4a8c-99ca-989edfe9dcb8" providerId="ADAL" clId="{B4B6E300-2699-4C70-95B0-FDF62572DDBB}" dt="2023-11-02T08:56:00.041" v="10112" actId="14100"/>
        <pc:sldMkLst>
          <pc:docMk/>
          <pc:sldMk cId="187354987" sldId="268"/>
        </pc:sldMkLst>
        <pc:spChg chg="mod ord">
          <ac:chgData name="Gabrijela" userId="04ea650e-7623-4a8c-99ca-989edfe9dcb8" providerId="ADAL" clId="{B4B6E300-2699-4C70-95B0-FDF62572DDBB}" dt="2023-11-01T10:50:15.348" v="9836" actId="207"/>
          <ac:spMkLst>
            <pc:docMk/>
            <pc:sldMk cId="187354987" sldId="268"/>
            <ac:spMk id="2" creationId="{CC269CD8-28FD-9062-A582-AAB740595D62}"/>
          </ac:spMkLst>
        </pc:spChg>
        <pc:spChg chg="del mod">
          <ac:chgData name="Gabrijela" userId="04ea650e-7623-4a8c-99ca-989edfe9dcb8" providerId="ADAL" clId="{B4B6E300-2699-4C70-95B0-FDF62572DDBB}" dt="2023-10-31T17:24:27.450" v="4247" actId="22"/>
          <ac:spMkLst>
            <pc:docMk/>
            <pc:sldMk cId="187354987" sldId="268"/>
            <ac:spMk id="3" creationId="{A3E5F48B-C354-512A-532D-3BFAE12569A1}"/>
          </ac:spMkLst>
        </pc:spChg>
        <pc:spChg chg="add mod">
          <ac:chgData name="Gabrijela" userId="04ea650e-7623-4a8c-99ca-989edfe9dcb8" providerId="ADAL" clId="{B4B6E300-2699-4C70-95B0-FDF62572DDBB}" dt="2023-11-02T08:56:00.041" v="10112" actId="14100"/>
          <ac:spMkLst>
            <pc:docMk/>
            <pc:sldMk cId="187354987" sldId="268"/>
            <ac:spMk id="9" creationId="{0D75FDE4-97CD-0AB3-3898-92A1C1B5F0EE}"/>
          </ac:spMkLst>
        </pc:spChg>
        <pc:spChg chg="add del">
          <ac:chgData name="Gabrijela" userId="04ea650e-7623-4a8c-99ca-989edfe9dcb8" providerId="ADAL" clId="{B4B6E300-2699-4C70-95B0-FDF62572DDBB}" dt="2023-10-31T17:33:41.774" v="4910" actId="26606"/>
          <ac:spMkLst>
            <pc:docMk/>
            <pc:sldMk cId="187354987" sldId="268"/>
            <ac:spMk id="16" creationId="{F13C74B1-5B17-4795-BED0-7140497B445A}"/>
          </ac:spMkLst>
        </pc:spChg>
        <pc:spChg chg="add del">
          <ac:chgData name="Gabrijela" userId="04ea650e-7623-4a8c-99ca-989edfe9dcb8" providerId="ADAL" clId="{B4B6E300-2699-4C70-95B0-FDF62572DDBB}" dt="2023-10-31T17:33:41.774" v="4910" actId="26606"/>
          <ac:spMkLst>
            <pc:docMk/>
            <pc:sldMk cId="187354987" sldId="268"/>
            <ac:spMk id="18" creationId="{D4974D33-8DC5-464E-8C6D-BE58F0669C17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3" creationId="{560AFAAC-EA6C-45A9-9E03-C9C9F0193B4F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5" creationId="{83549E37-C86B-4401-90BD-D8BF83859F14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7" creationId="{8A17784E-76D8-4521-A77D-0D2EBB923004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29" creationId="{C0036C6B-F09C-4EAB-AE02-8D056EE74856}"/>
          </ac:spMkLst>
        </pc:spChg>
        <pc:spChg chg="add del">
          <ac:chgData name="Gabrijela" userId="04ea650e-7623-4a8c-99ca-989edfe9dcb8" providerId="ADAL" clId="{B4B6E300-2699-4C70-95B0-FDF62572DDBB}" dt="2023-10-31T17:33:34.079" v="4907" actId="26606"/>
          <ac:spMkLst>
            <pc:docMk/>
            <pc:sldMk cId="187354987" sldId="268"/>
            <ac:spMk id="31" creationId="{FC8D5885-2804-4D3C-BE31-902E4D3279B0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3" creationId="{8181FC64-B306-4821-98E2-780662EFC486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4" creationId="{5871FC61-DD4E-47D4-81FD-8A7E7D12B371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5" creationId="{F9EC3F91-A75C-4F74-867E-E4C28C13546B}"/>
          </ac:spMkLst>
        </pc:spChg>
        <pc:spChg chg="add del">
          <ac:chgData name="Gabrijela" userId="04ea650e-7623-4a8c-99ca-989edfe9dcb8" providerId="ADAL" clId="{B4B6E300-2699-4C70-95B0-FDF62572DDBB}" dt="2023-10-31T17:33:41.774" v="4909" actId="26606"/>
          <ac:spMkLst>
            <pc:docMk/>
            <pc:sldMk cId="187354987" sldId="268"/>
            <ac:spMk id="36" creationId="{829A1E2C-5AC8-40FC-99E9-832069D39792}"/>
          </ac:spMkLst>
        </pc:spChg>
        <pc:spChg chg="add del">
          <ac:chgData name="Gabrijela" userId="04ea650e-7623-4a8c-99ca-989edfe9dcb8" providerId="ADAL" clId="{B4B6E300-2699-4C70-95B0-FDF62572DDBB}" dt="2023-10-31T17:35:07.693" v="4962" actId="26606"/>
          <ac:spMkLst>
            <pc:docMk/>
            <pc:sldMk cId="187354987" sldId="268"/>
            <ac:spMk id="38" creationId="{04812C46-200A-4DEB-A05E-3ED6C68C2387}"/>
          </ac:spMkLst>
        </pc:spChg>
        <pc:spChg chg="add del">
          <ac:chgData name="Gabrijela" userId="04ea650e-7623-4a8c-99ca-989edfe9dcb8" providerId="ADAL" clId="{B4B6E300-2699-4C70-95B0-FDF62572DDBB}" dt="2023-10-31T17:35:07.693" v="4962" actId="26606"/>
          <ac:spMkLst>
            <pc:docMk/>
            <pc:sldMk cId="187354987" sldId="268"/>
            <ac:spMk id="39" creationId="{D1EA859B-E555-4109-94F3-6700E046E008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46" creationId="{231BF440-39FA-4087-84CC-2EEC0BBDAF29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48" creationId="{F04E4CBA-303B-48BD-8451-C2701CB0EEBF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0" creationId="{F6CA58B3-AFCC-4A40-9882-50D5080879B0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2" creationId="{75C56826-D4E5-42ED-8529-079651CB3005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4" creationId="{82095FCE-EF05-4443-B97A-85DEE3A5CA17}"/>
          </ac:spMkLst>
        </pc:spChg>
        <pc:spChg chg="add del">
          <ac:chgData name="Gabrijela" userId="04ea650e-7623-4a8c-99ca-989edfe9dcb8" providerId="ADAL" clId="{B4B6E300-2699-4C70-95B0-FDF62572DDBB}" dt="2023-10-31T17:36:24.383" v="5056" actId="26606"/>
          <ac:spMkLst>
            <pc:docMk/>
            <pc:sldMk cId="187354987" sldId="268"/>
            <ac:spMk id="56" creationId="{CA00AE6B-AA30-4CF8-BA6F-339B780AD76C}"/>
          </ac:spMkLst>
        </pc:spChg>
        <pc:spChg chg="add del">
          <ac:chgData name="Gabrijela" userId="04ea650e-7623-4a8c-99ca-989edfe9dcb8" providerId="ADAL" clId="{B4B6E300-2699-4C70-95B0-FDF62572DDBB}" dt="2023-10-31T17:36:28.089" v="5058" actId="26606"/>
          <ac:spMkLst>
            <pc:docMk/>
            <pc:sldMk cId="187354987" sldId="268"/>
            <ac:spMk id="58" creationId="{352BEC0E-22F8-46D0-9632-375DB541B06C}"/>
          </ac:spMkLst>
        </pc:spChg>
        <pc:spChg chg="add del">
          <ac:chgData name="Gabrijela" userId="04ea650e-7623-4a8c-99ca-989edfe9dcb8" providerId="ADAL" clId="{B4B6E300-2699-4C70-95B0-FDF62572DDBB}" dt="2023-10-31T17:36:28.089" v="5058" actId="26606"/>
          <ac:spMkLst>
            <pc:docMk/>
            <pc:sldMk cId="187354987" sldId="268"/>
            <ac:spMk id="59" creationId="{3FCFB1DE-0B7E-48CC-BA90-B2AB0889F9D6}"/>
          </ac:spMkLst>
        </pc:spChg>
        <pc:spChg chg="add del">
          <ac:chgData name="Gabrijela" userId="04ea650e-7623-4a8c-99ca-989edfe9dcb8" providerId="ADAL" clId="{B4B6E300-2699-4C70-95B0-FDF62572DDBB}" dt="2023-10-31T17:36:46.963" v="5064" actId="26606"/>
          <ac:spMkLst>
            <pc:docMk/>
            <pc:sldMk cId="187354987" sldId="268"/>
            <ac:spMk id="63" creationId="{352BEC0E-22F8-46D0-9632-375DB541B06C}"/>
          </ac:spMkLst>
        </pc:spChg>
        <pc:spChg chg="add del">
          <ac:chgData name="Gabrijela" userId="04ea650e-7623-4a8c-99ca-989edfe9dcb8" providerId="ADAL" clId="{B4B6E300-2699-4C70-95B0-FDF62572DDBB}" dt="2023-10-31T17:36:46.963" v="5064" actId="26606"/>
          <ac:spMkLst>
            <pc:docMk/>
            <pc:sldMk cId="187354987" sldId="268"/>
            <ac:spMk id="64" creationId="{3FCFB1DE-0B7E-48CC-BA90-B2AB0889F9D6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69" creationId="{231BF440-39FA-4087-84CC-2EEC0BBDAF29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1" creationId="{F04E4CBA-303B-48BD-8451-C2701CB0EEBF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3" creationId="{F6CA58B3-AFCC-4A40-9882-50D5080879B0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5" creationId="{75C56826-D4E5-42ED-8529-079651CB3005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7" creationId="{82095FCE-EF05-4443-B97A-85DEE3A5CA17}"/>
          </ac:spMkLst>
        </pc:spChg>
        <pc:spChg chg="add del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79" creationId="{CA00AE6B-AA30-4CF8-BA6F-339B780AD76C}"/>
          </ac:spMkLst>
        </pc:spChg>
        <pc:spChg chg="add del">
          <ac:chgData name="Gabrijela" userId="04ea650e-7623-4a8c-99ca-989edfe9dcb8" providerId="ADAL" clId="{B4B6E300-2699-4C70-95B0-FDF62572DDBB}" dt="2023-11-01T10:42:40.149" v="9710" actId="26606"/>
          <ac:spMkLst>
            <pc:docMk/>
            <pc:sldMk cId="187354987" sldId="268"/>
            <ac:spMk id="84" creationId="{C3896A03-3945-419A-B66B-4EE266EDD152}"/>
          </ac:spMkLst>
        </pc:spChg>
        <pc:spChg chg="add del">
          <ac:chgData name="Gabrijela" userId="04ea650e-7623-4a8c-99ca-989edfe9dcb8" providerId="ADAL" clId="{B4B6E300-2699-4C70-95B0-FDF62572DDBB}" dt="2023-11-01T10:42:40.149" v="9710" actId="26606"/>
          <ac:spMkLst>
            <pc:docMk/>
            <pc:sldMk cId="187354987" sldId="268"/>
            <ac:spMk id="86" creationId="{B34F5AD2-EDBD-4BBD-A55C-EAFFD0C7097A}"/>
          </ac:spMkLst>
        </pc:spChg>
        <pc:spChg chg="add del">
          <ac:chgData name="Gabrijela" userId="04ea650e-7623-4a8c-99ca-989edfe9dcb8" providerId="ADAL" clId="{B4B6E300-2699-4C70-95B0-FDF62572DDBB}" dt="2023-11-01T10:42:40.149" v="9710" actId="26606"/>
          <ac:spMkLst>
            <pc:docMk/>
            <pc:sldMk cId="187354987" sldId="268"/>
            <ac:spMk id="88" creationId="{450D3AD2-FA80-415F-A9CE-54D884561CD7}"/>
          </ac:spMkLst>
        </pc:spChg>
        <pc:spChg chg="add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90" creationId="{7A203437-703A-4E00-A8C0-91D328D6C7C7}"/>
          </ac:spMkLst>
        </pc:spChg>
        <pc:spChg chg="add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91" creationId="{CD84038B-4A56-439B-A184-79B2D4506692}"/>
          </ac:spMkLst>
        </pc:spChg>
        <pc:spChg chg="add">
          <ac:chgData name="Gabrijela" userId="04ea650e-7623-4a8c-99ca-989edfe9dcb8" providerId="ADAL" clId="{B4B6E300-2699-4C70-95B0-FDF62572DDBB}" dt="2023-11-01T10:42:40.165" v="9711" actId="26606"/>
          <ac:spMkLst>
            <pc:docMk/>
            <pc:sldMk cId="187354987" sldId="268"/>
            <ac:spMk id="92" creationId="{4F96EE13-2C4D-4262-812E-DDE5FC35F0AD}"/>
          </ac:spMkLst>
        </pc:spChg>
        <pc:grpChg chg="add del">
          <ac:chgData name="Gabrijela" userId="04ea650e-7623-4a8c-99ca-989edfe9dcb8" providerId="ADAL" clId="{B4B6E300-2699-4C70-95B0-FDF62572DDBB}" dt="2023-10-31T17:34:54.661" v="4959" actId="26606"/>
          <ac:grpSpMkLst>
            <pc:docMk/>
            <pc:sldMk cId="187354987" sldId="268"/>
            <ac:grpSpMk id="44" creationId="{434FA563-76F6-CDCF-AEA0-A7B78E44647B}"/>
          </ac:grpSpMkLst>
        </pc:grpChg>
        <pc:picChg chg="add del mod ord">
          <ac:chgData name="Gabrijela" userId="04ea650e-7623-4a8c-99ca-989edfe9dcb8" providerId="ADAL" clId="{B4B6E300-2699-4C70-95B0-FDF62572DDBB}" dt="2023-10-31T17:28:25.850" v="4257" actId="478"/>
          <ac:picMkLst>
            <pc:docMk/>
            <pc:sldMk cId="187354987" sldId="268"/>
            <ac:picMk id="5" creationId="{0DBB3B64-4198-E182-C2D7-77412A718B2A}"/>
          </ac:picMkLst>
        </pc:picChg>
        <pc:picChg chg="add del mod">
          <ac:chgData name="Gabrijela" userId="04ea650e-7623-4a8c-99ca-989edfe9dcb8" providerId="ADAL" clId="{B4B6E300-2699-4C70-95B0-FDF62572DDBB}" dt="2023-10-31T17:28:23.918" v="4256" actId="478"/>
          <ac:picMkLst>
            <pc:docMk/>
            <pc:sldMk cId="187354987" sldId="268"/>
            <ac:picMk id="7" creationId="{91547CB8-C193-D639-30A0-CAD174C7D1FE}"/>
          </ac:picMkLst>
        </pc:picChg>
        <pc:picChg chg="add mod ord">
          <ac:chgData name="Gabrijela" userId="04ea650e-7623-4a8c-99ca-989edfe9dcb8" providerId="ADAL" clId="{B4B6E300-2699-4C70-95B0-FDF62572DDBB}" dt="2023-11-01T10:42:40.165" v="9711" actId="26606"/>
          <ac:picMkLst>
            <pc:docMk/>
            <pc:sldMk cId="187354987" sldId="268"/>
            <ac:picMk id="11" creationId="{7A520720-0DEB-6289-D9D2-2B69EB648E47}"/>
          </ac:picMkLst>
        </pc:picChg>
        <pc:picChg chg="add mod ord">
          <ac:chgData name="Gabrijela" userId="04ea650e-7623-4a8c-99ca-989edfe9dcb8" providerId="ADAL" clId="{B4B6E300-2699-4C70-95B0-FDF62572DDBB}" dt="2023-11-01T10:42:40.165" v="9711" actId="26606"/>
          <ac:picMkLst>
            <pc:docMk/>
            <pc:sldMk cId="187354987" sldId="268"/>
            <ac:picMk id="13" creationId="{6DF1BD3A-5663-9051-2F6D-78F03EF3E2A7}"/>
          </ac:picMkLst>
        </pc:picChg>
        <pc:cxnChg chg="add del">
          <ac:chgData name="Gabrijela" userId="04ea650e-7623-4a8c-99ca-989edfe9dcb8" providerId="ADAL" clId="{B4B6E300-2699-4C70-95B0-FDF62572DDBB}" dt="2023-10-31T17:36:31.316" v="5061" actId="26606"/>
          <ac:cxnSpMkLst>
            <pc:docMk/>
            <pc:sldMk cId="187354987" sldId="268"/>
            <ac:cxnSpMk id="41" creationId="{1503BFE4-729B-D9D0-C17B-501E6AF1127A}"/>
          </ac:cxnSpMkLst>
        </pc:cxnChg>
        <pc:cxnChg chg="add del">
          <ac:chgData name="Gabrijela" userId="04ea650e-7623-4a8c-99ca-989edfe9dcb8" providerId="ADAL" clId="{B4B6E300-2699-4C70-95B0-FDF62572DDBB}" dt="2023-10-31T17:36:31.316" v="5060" actId="26606"/>
          <ac:cxnSpMkLst>
            <pc:docMk/>
            <pc:sldMk cId="187354987" sldId="268"/>
            <ac:cxnSpMk id="61" creationId="{1503BFE4-729B-D9D0-C17B-501E6AF1127A}"/>
          </ac:cxnSpMkLst>
        </pc:cxnChg>
      </pc:sldChg>
      <pc:sldChg chg="addSp modSp new mod setBg">
        <pc:chgData name="Gabrijela" userId="04ea650e-7623-4a8c-99ca-989edfe9dcb8" providerId="ADAL" clId="{B4B6E300-2699-4C70-95B0-FDF62572DDBB}" dt="2023-11-01T10:50:01.744" v="9835" actId="1037"/>
        <pc:sldMkLst>
          <pc:docMk/>
          <pc:sldMk cId="3603053601" sldId="269"/>
        </pc:sldMkLst>
        <pc:spChg chg="mod">
          <ac:chgData name="Gabrijela" userId="04ea650e-7623-4a8c-99ca-989edfe9dcb8" providerId="ADAL" clId="{B4B6E300-2699-4C70-95B0-FDF62572DDBB}" dt="2023-11-01T10:48:58.816" v="9828" actId="27636"/>
          <ac:spMkLst>
            <pc:docMk/>
            <pc:sldMk cId="3603053601" sldId="269"/>
            <ac:spMk id="2" creationId="{C5C1BF5A-28D2-E56A-7164-2D8D40AAE748}"/>
          </ac:spMkLst>
        </pc:spChg>
        <pc:spChg chg="mod">
          <ac:chgData name="Gabrijela" userId="04ea650e-7623-4a8c-99ca-989edfe9dcb8" providerId="ADAL" clId="{B4B6E300-2699-4C70-95B0-FDF62572DDBB}" dt="2023-11-01T10:49:21.101" v="9833" actId="27636"/>
          <ac:spMkLst>
            <pc:docMk/>
            <pc:sldMk cId="3603053601" sldId="269"/>
            <ac:spMk id="3" creationId="{46948146-FFC9-C249-7740-14B2D1A89472}"/>
          </ac:spMkLst>
        </pc:spChg>
        <pc:spChg chg="add">
          <ac:chgData name="Gabrijela" userId="04ea650e-7623-4a8c-99ca-989edfe9dcb8" providerId="ADAL" clId="{B4B6E300-2699-4C70-95B0-FDF62572DDBB}" dt="2023-10-31T18:04:19.433" v="6036" actId="26606"/>
          <ac:spMkLst>
            <pc:docMk/>
            <pc:sldMk cId="3603053601" sldId="269"/>
            <ac:spMk id="10" creationId="{7C432AFE-B3D2-4BFF-BF8F-96C27AFF1AC7}"/>
          </ac:spMkLst>
        </pc:spChg>
        <pc:spChg chg="add">
          <ac:chgData name="Gabrijela" userId="04ea650e-7623-4a8c-99ca-989edfe9dcb8" providerId="ADAL" clId="{B4B6E300-2699-4C70-95B0-FDF62572DDBB}" dt="2023-10-31T18:04:19.433" v="6036" actId="26606"/>
          <ac:spMkLst>
            <pc:docMk/>
            <pc:sldMk cId="3603053601" sldId="269"/>
            <ac:spMk id="12" creationId="{AF2F604E-43BE-4DC3-B983-E071523364F8}"/>
          </ac:spMkLst>
        </pc:spChg>
        <pc:spChg chg="add">
          <ac:chgData name="Gabrijela" userId="04ea650e-7623-4a8c-99ca-989edfe9dcb8" providerId="ADAL" clId="{B4B6E300-2699-4C70-95B0-FDF62572DDBB}" dt="2023-10-31T18:04:19.433" v="6036" actId="26606"/>
          <ac:spMkLst>
            <pc:docMk/>
            <pc:sldMk cId="3603053601" sldId="269"/>
            <ac:spMk id="14" creationId="{08C9B587-E65E-4B52-B37C-ABEBB6E87928}"/>
          </ac:spMkLst>
        </pc:spChg>
        <pc:picChg chg="add mod ord">
          <ac:chgData name="Gabrijela" userId="04ea650e-7623-4a8c-99ca-989edfe9dcb8" providerId="ADAL" clId="{B4B6E300-2699-4C70-95B0-FDF62572DDBB}" dt="2023-11-01T10:50:01.744" v="9835" actId="1037"/>
          <ac:picMkLst>
            <pc:docMk/>
            <pc:sldMk cId="3603053601" sldId="269"/>
            <ac:picMk id="5" creationId="{0E88345B-2785-9712-B232-63C635D8C6E3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0-31T17:49:03.323" v="5359" actId="26606"/>
        <pc:sldMkLst>
          <pc:docMk/>
          <pc:sldMk cId="2512091540" sldId="270"/>
        </pc:sldMkLst>
        <pc:spChg chg="mod">
          <ac:chgData name="Gabrijela" userId="04ea650e-7623-4a8c-99ca-989edfe9dcb8" providerId="ADAL" clId="{B4B6E300-2699-4C70-95B0-FDF62572DDBB}" dt="2023-10-31T17:49:03.323" v="5359" actId="26606"/>
          <ac:spMkLst>
            <pc:docMk/>
            <pc:sldMk cId="2512091540" sldId="270"/>
            <ac:spMk id="2" creationId="{5507BCBC-19C3-81AD-CE11-760B0957CB4E}"/>
          </ac:spMkLst>
        </pc:spChg>
        <pc:spChg chg="del mod">
          <ac:chgData name="Gabrijela" userId="04ea650e-7623-4a8c-99ca-989edfe9dcb8" providerId="ADAL" clId="{B4B6E300-2699-4C70-95B0-FDF62572DDBB}" dt="2023-10-31T17:48:42.784" v="5337"/>
          <ac:spMkLst>
            <pc:docMk/>
            <pc:sldMk cId="2512091540" sldId="270"/>
            <ac:spMk id="3" creationId="{90B12DD4-E565-F9C8-A2F1-552759A902E9}"/>
          </ac:spMkLst>
        </pc:spChg>
        <pc:graphicFrameChg chg="add mod modGraphic">
          <ac:chgData name="Gabrijela" userId="04ea650e-7623-4a8c-99ca-989edfe9dcb8" providerId="ADAL" clId="{B4B6E300-2699-4C70-95B0-FDF62572DDBB}" dt="2023-10-31T17:49:03.323" v="5359" actId="26606"/>
          <ac:graphicFrameMkLst>
            <pc:docMk/>
            <pc:sldMk cId="2512091540" sldId="270"/>
            <ac:graphicFrameMk id="4" creationId="{B2A7CB03-E2EE-11CE-FD0C-B672D6690F57}"/>
          </ac:graphicFrameMkLst>
        </pc:graphicFrameChg>
      </pc:sldChg>
      <pc:sldChg chg="addSp delSp modSp new del mod setBg setClrOvrMap">
        <pc:chgData name="Gabrijela" userId="04ea650e-7623-4a8c-99ca-989edfe9dcb8" providerId="ADAL" clId="{B4B6E300-2699-4C70-95B0-FDF62572DDBB}" dt="2023-10-31T20:26:44.077" v="9065" actId="47"/>
        <pc:sldMkLst>
          <pc:docMk/>
          <pc:sldMk cId="1818930387" sldId="271"/>
        </pc:sldMkLst>
        <pc:spChg chg="mod">
          <ac:chgData name="Gabrijela" userId="04ea650e-7623-4a8c-99ca-989edfe9dcb8" providerId="ADAL" clId="{B4B6E300-2699-4C70-95B0-FDF62572DDBB}" dt="2023-10-31T18:19:53.329" v="6782" actId="26606"/>
          <ac:spMkLst>
            <pc:docMk/>
            <pc:sldMk cId="1818930387" sldId="271"/>
            <ac:spMk id="2" creationId="{27A8D656-AAA6-5842-C20C-541A69B2E55B}"/>
          </ac:spMkLst>
        </pc:spChg>
        <pc:spChg chg="mod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3" creationId="{CE2A066A-9A44-23FD-B9F6-44383C740841}"/>
          </ac:spMkLst>
        </pc:spChg>
        <pc:spChg chg="add del">
          <ac:chgData name="Gabrijela" userId="04ea650e-7623-4a8c-99ca-989edfe9dcb8" providerId="ADAL" clId="{B4B6E300-2699-4C70-95B0-FDF62572DDBB}" dt="2023-10-31T18:18:20.917" v="6771" actId="26606"/>
          <ac:spMkLst>
            <pc:docMk/>
            <pc:sldMk cId="1818930387" sldId="271"/>
            <ac:spMk id="10" creationId="{C0A1ED06-4733-4020-9C60-81D4D801408D}"/>
          </ac:spMkLst>
        </pc:spChg>
        <pc:spChg chg="add del">
          <ac:chgData name="Gabrijela" userId="04ea650e-7623-4a8c-99ca-989edfe9dcb8" providerId="ADAL" clId="{B4B6E300-2699-4C70-95B0-FDF62572DDBB}" dt="2023-10-31T18:18:20.917" v="6771" actId="26606"/>
          <ac:spMkLst>
            <pc:docMk/>
            <pc:sldMk cId="1818930387" sldId="271"/>
            <ac:spMk id="12" creationId="{B0CA3509-3AF9-45FE-93ED-57BB5D5E8E07}"/>
          </ac:spMkLst>
        </pc:spChg>
        <pc:spChg chg="add del">
          <ac:chgData name="Gabrijela" userId="04ea650e-7623-4a8c-99ca-989edfe9dcb8" providerId="ADAL" clId="{B4B6E300-2699-4C70-95B0-FDF62572DDBB}" dt="2023-10-31T18:18:23.709" v="6773" actId="26606"/>
          <ac:spMkLst>
            <pc:docMk/>
            <pc:sldMk cId="1818930387" sldId="271"/>
            <ac:spMk id="14" creationId="{08C9B587-E65E-4B52-B37C-ABEBB6E87928}"/>
          </ac:spMkLst>
        </pc:spChg>
        <pc:spChg chg="add del">
          <ac:chgData name="Gabrijela" userId="04ea650e-7623-4a8c-99ca-989edfe9dcb8" providerId="ADAL" clId="{B4B6E300-2699-4C70-95B0-FDF62572DDBB}" dt="2023-10-31T18:18:23.709" v="6773" actId="26606"/>
          <ac:spMkLst>
            <pc:docMk/>
            <pc:sldMk cId="1818930387" sldId="271"/>
            <ac:spMk id="15" creationId="{7C432AFE-B3D2-4BFF-BF8F-96C27AFF1AC7}"/>
          </ac:spMkLst>
        </pc:spChg>
        <pc:spChg chg="add del">
          <ac:chgData name="Gabrijela" userId="04ea650e-7623-4a8c-99ca-989edfe9dcb8" providerId="ADAL" clId="{B4B6E300-2699-4C70-95B0-FDF62572DDBB}" dt="2023-10-31T18:18:23.709" v="6773" actId="26606"/>
          <ac:spMkLst>
            <pc:docMk/>
            <pc:sldMk cId="1818930387" sldId="271"/>
            <ac:spMk id="16" creationId="{AF2F604E-43BE-4DC3-B983-E071523364F8}"/>
          </ac:spMkLst>
        </pc:spChg>
        <pc:spChg chg="add del">
          <ac:chgData name="Gabrijela" userId="04ea650e-7623-4a8c-99ca-989edfe9dcb8" providerId="ADAL" clId="{B4B6E300-2699-4C70-95B0-FDF62572DDBB}" dt="2023-10-31T18:18:40.225" v="6775" actId="26606"/>
          <ac:spMkLst>
            <pc:docMk/>
            <pc:sldMk cId="1818930387" sldId="271"/>
            <ac:spMk id="18" creationId="{C0A1ED06-4733-4020-9C60-81D4D801408D}"/>
          </ac:spMkLst>
        </pc:spChg>
        <pc:spChg chg="add del">
          <ac:chgData name="Gabrijela" userId="04ea650e-7623-4a8c-99ca-989edfe9dcb8" providerId="ADAL" clId="{B4B6E300-2699-4C70-95B0-FDF62572DDBB}" dt="2023-10-31T18:18:40.225" v="6775" actId="26606"/>
          <ac:spMkLst>
            <pc:docMk/>
            <pc:sldMk cId="1818930387" sldId="271"/>
            <ac:spMk id="19" creationId="{B0CA3509-3AF9-45FE-93ED-57BB5D5E8E07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1" creationId="{B082622D-AAF3-4897-8629-FC918530DD86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2" creationId="{A7457DD9-5A45-400A-AB4B-4B4EDECA25F1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3" creationId="{441CF7D6-A660-431A-B0BB-140A0D5556B6}"/>
          </ac:spMkLst>
        </pc:spChg>
        <pc:spChg chg="add del">
          <ac:chgData name="Gabrijela" userId="04ea650e-7623-4a8c-99ca-989edfe9dcb8" providerId="ADAL" clId="{B4B6E300-2699-4C70-95B0-FDF62572DDBB}" dt="2023-10-31T18:18:49.777" v="6777" actId="26606"/>
          <ac:spMkLst>
            <pc:docMk/>
            <pc:sldMk cId="1818930387" sldId="271"/>
            <ac:spMk id="24" creationId="{0570A85B-3810-4F95-97B0-CBF4CCDB381C}"/>
          </ac:spMkLst>
        </pc:spChg>
        <pc:spChg chg="add del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26" creationId="{96CF2A2B-0745-440C-9224-C5C6A0A4286F}"/>
          </ac:spMkLst>
        </pc:spChg>
        <pc:spChg chg="add del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27" creationId="{75BE6D6B-84C9-4D2B-97EB-773B7369EF82}"/>
          </ac:spMkLst>
        </pc:spChg>
        <pc:spChg chg="add del">
          <ac:chgData name="Gabrijela" userId="04ea650e-7623-4a8c-99ca-989edfe9dcb8" providerId="ADAL" clId="{B4B6E300-2699-4C70-95B0-FDF62572DDBB}" dt="2023-10-31T18:19:53.329" v="6782" actId="26606"/>
          <ac:spMkLst>
            <pc:docMk/>
            <pc:sldMk cId="1818930387" sldId="271"/>
            <ac:spMk id="32" creationId="{9228552E-C8B1-4A80-8448-0787CE0FC704}"/>
          </ac:spMkLst>
        </pc:spChg>
        <pc:spChg chg="add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34" creationId="{75BE6D6B-84C9-4D2B-97EB-773B7369EF82}"/>
          </ac:spMkLst>
        </pc:spChg>
        <pc:spChg chg="add">
          <ac:chgData name="Gabrijela" userId="04ea650e-7623-4a8c-99ca-989edfe9dcb8" providerId="ADAL" clId="{B4B6E300-2699-4C70-95B0-FDF62572DDBB}" dt="2023-10-31T18:19:53.329" v="6783" actId="26606"/>
          <ac:spMkLst>
            <pc:docMk/>
            <pc:sldMk cId="1818930387" sldId="271"/>
            <ac:spMk id="35" creationId="{96CF2A2B-0745-440C-9224-C5C6A0A4286F}"/>
          </ac:spMkLst>
        </pc:spChg>
        <pc:picChg chg="add mod ord">
          <ac:chgData name="Gabrijela" userId="04ea650e-7623-4a8c-99ca-989edfe9dcb8" providerId="ADAL" clId="{B4B6E300-2699-4C70-95B0-FDF62572DDBB}" dt="2023-10-31T18:19:53.329" v="6782" actId="26606"/>
          <ac:picMkLst>
            <pc:docMk/>
            <pc:sldMk cId="1818930387" sldId="271"/>
            <ac:picMk id="5" creationId="{9466D03F-C0A5-328C-9ADF-3778B09D88F7}"/>
          </ac:picMkLst>
        </pc:picChg>
      </pc:sldChg>
      <pc:sldChg chg="delSp modSp new del mod">
        <pc:chgData name="Gabrijela" userId="04ea650e-7623-4a8c-99ca-989edfe9dcb8" providerId="ADAL" clId="{B4B6E300-2699-4C70-95B0-FDF62572DDBB}" dt="2023-10-31T18:15:19.340" v="6472" actId="47"/>
        <pc:sldMkLst>
          <pc:docMk/>
          <pc:sldMk cId="2479058249" sldId="272"/>
        </pc:sldMkLst>
        <pc:spChg chg="del mod">
          <ac:chgData name="Gabrijela" userId="04ea650e-7623-4a8c-99ca-989edfe9dcb8" providerId="ADAL" clId="{B4B6E300-2699-4C70-95B0-FDF62572DDBB}" dt="2023-10-31T18:14:01.416" v="6417" actId="478"/>
          <ac:spMkLst>
            <pc:docMk/>
            <pc:sldMk cId="2479058249" sldId="272"/>
            <ac:spMk id="2" creationId="{7FBD43BA-A3A6-AE2E-F5BA-FAB423CC62EF}"/>
          </ac:spMkLst>
        </pc:spChg>
        <pc:spChg chg="mod">
          <ac:chgData name="Gabrijela" userId="04ea650e-7623-4a8c-99ca-989edfe9dcb8" providerId="ADAL" clId="{B4B6E300-2699-4C70-95B0-FDF62572DDBB}" dt="2023-10-31T18:15:16.025" v="6471" actId="20577"/>
          <ac:spMkLst>
            <pc:docMk/>
            <pc:sldMk cId="2479058249" sldId="272"/>
            <ac:spMk id="3" creationId="{A8E7F571-550E-74D8-C37C-715C37E689CA}"/>
          </ac:spMkLst>
        </pc:spChg>
      </pc:sldChg>
      <pc:sldChg chg="addSp delSp modSp new mod setBg">
        <pc:chgData name="Gabrijela" userId="04ea650e-7623-4a8c-99ca-989edfe9dcb8" providerId="ADAL" clId="{B4B6E300-2699-4C70-95B0-FDF62572DDBB}" dt="2023-11-01T10:47:26.639" v="9824" actId="1076"/>
        <pc:sldMkLst>
          <pc:docMk/>
          <pc:sldMk cId="3757369141" sldId="272"/>
        </pc:sldMkLst>
        <pc:spChg chg="mod">
          <ac:chgData name="Gabrijela" userId="04ea650e-7623-4a8c-99ca-989edfe9dcb8" providerId="ADAL" clId="{B4B6E300-2699-4C70-95B0-FDF62572DDBB}" dt="2023-11-01T10:45:48.623" v="9724" actId="27636"/>
          <ac:spMkLst>
            <pc:docMk/>
            <pc:sldMk cId="3757369141" sldId="272"/>
            <ac:spMk id="2" creationId="{74321AE1-B8B6-9446-8285-23FAE0FFD716}"/>
          </ac:spMkLst>
        </pc:spChg>
        <pc:spChg chg="mod ord">
          <ac:chgData name="Gabrijela" userId="04ea650e-7623-4a8c-99ca-989edfe9dcb8" providerId="ADAL" clId="{B4B6E300-2699-4C70-95B0-FDF62572DDBB}" dt="2023-11-01T10:47:20.049" v="9823" actId="20577"/>
          <ac:spMkLst>
            <pc:docMk/>
            <pc:sldMk cId="3757369141" sldId="272"/>
            <ac:spMk id="3" creationId="{0D83D767-5F24-E136-00B1-7EEBE10DD4AC}"/>
          </ac:spMkLst>
        </pc:spChg>
        <pc:spChg chg="add del">
          <ac:chgData name="Gabrijela" userId="04ea650e-7623-4a8c-99ca-989edfe9dcb8" providerId="ADAL" clId="{B4B6E300-2699-4C70-95B0-FDF62572DDBB}" dt="2023-10-31T18:25:57.978" v="7268" actId="26606"/>
          <ac:spMkLst>
            <pc:docMk/>
            <pc:sldMk cId="3757369141" sldId="272"/>
            <ac:spMk id="10" creationId="{B95B9BA8-1D69-4796-85F5-B6D0BD52354B}"/>
          </ac:spMkLst>
        </pc:spChg>
        <pc:spChg chg="add del">
          <ac:chgData name="Gabrijela" userId="04ea650e-7623-4a8c-99ca-989edfe9dcb8" providerId="ADAL" clId="{B4B6E300-2699-4C70-95B0-FDF62572DDBB}" dt="2023-10-31T18:25:55.141" v="7265" actId="26606"/>
          <ac:spMkLst>
            <pc:docMk/>
            <pc:sldMk cId="3757369141" sldId="272"/>
            <ac:spMk id="23" creationId="{5A0118C5-4F8D-4CF4-BADD-53FEACC6C42A}"/>
          </ac:spMkLst>
        </pc:spChg>
        <pc:spChg chg="add del">
          <ac:chgData name="Gabrijela" userId="04ea650e-7623-4a8c-99ca-989edfe9dcb8" providerId="ADAL" clId="{B4B6E300-2699-4C70-95B0-FDF62572DDBB}" dt="2023-10-31T18:25:55.141" v="7265" actId="26606"/>
          <ac:spMkLst>
            <pc:docMk/>
            <pc:sldMk cId="3757369141" sldId="272"/>
            <ac:spMk id="29" creationId="{4E0A5C5C-2A95-428E-9F6A-0D29EBD57C9F}"/>
          </ac:spMkLst>
        </pc:spChg>
        <pc:spChg chg="add del">
          <ac:chgData name="Gabrijela" userId="04ea650e-7623-4a8c-99ca-989edfe9dcb8" providerId="ADAL" clId="{B4B6E300-2699-4C70-95B0-FDF62572DDBB}" dt="2023-10-31T18:25:57.973" v="7267" actId="26606"/>
          <ac:spMkLst>
            <pc:docMk/>
            <pc:sldMk cId="3757369141" sldId="272"/>
            <ac:spMk id="43" creationId="{DF8BC164-E230-753F-2C7E-B4EE7BA77CF1}"/>
          </ac:spMkLst>
        </pc:spChg>
        <pc:spChg chg="add del">
          <ac:chgData name="Gabrijela" userId="04ea650e-7623-4a8c-99ca-989edfe9dcb8" providerId="ADAL" clId="{B4B6E300-2699-4C70-95B0-FDF62572DDBB}" dt="2023-10-31T18:59:37.803" v="8697" actId="26606"/>
          <ac:spMkLst>
            <pc:docMk/>
            <pc:sldMk cId="3757369141" sldId="272"/>
            <ac:spMk id="45" creationId="{4002B3F2-8A15-46CC-98B9-2E405110E5FB}"/>
          </ac:spMkLst>
        </pc:spChg>
        <pc:spChg chg="add del">
          <ac:chgData name="Gabrijela" userId="04ea650e-7623-4a8c-99ca-989edfe9dcb8" providerId="ADAL" clId="{B4B6E300-2699-4C70-95B0-FDF62572DDBB}" dt="2023-10-31T18:59:37.803" v="8697" actId="26606"/>
          <ac:spMkLst>
            <pc:docMk/>
            <pc:sldMk cId="3757369141" sldId="272"/>
            <ac:spMk id="46" creationId="{6F168544-607B-491A-8601-3087D0FCE1DD}"/>
          </ac:spMkLst>
        </pc:spChg>
        <pc:spChg chg="add del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51" creationId="{7C432AFE-B3D2-4BFF-BF8F-96C27AFF1AC7}"/>
          </ac:spMkLst>
        </pc:spChg>
        <pc:spChg chg="add del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53" creationId="{AF2F604E-43BE-4DC3-B983-E071523364F8}"/>
          </ac:spMkLst>
        </pc:spChg>
        <pc:spChg chg="add del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55" creationId="{08C9B587-E65E-4B52-B37C-ABEBB6E87928}"/>
          </ac:spMkLst>
        </pc:spChg>
        <pc:spChg chg="add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60" creationId="{7C432AFE-B3D2-4BFF-BF8F-96C27AFF1AC7}"/>
          </ac:spMkLst>
        </pc:spChg>
        <pc:spChg chg="add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62" creationId="{AF2F604E-43BE-4DC3-B983-E071523364F8}"/>
          </ac:spMkLst>
        </pc:spChg>
        <pc:spChg chg="add">
          <ac:chgData name="Gabrijela" userId="04ea650e-7623-4a8c-99ca-989edfe9dcb8" providerId="ADAL" clId="{B4B6E300-2699-4C70-95B0-FDF62572DDBB}" dt="2023-10-31T19:01:14.943" v="8706" actId="26606"/>
          <ac:spMkLst>
            <pc:docMk/>
            <pc:sldMk cId="3757369141" sldId="272"/>
            <ac:spMk id="64" creationId="{08C9B587-E65E-4B52-B37C-ABEBB6E87928}"/>
          </ac:spMkLst>
        </pc:spChg>
        <pc:grpChg chg="add del">
          <ac:chgData name="Gabrijela" userId="04ea650e-7623-4a8c-99ca-989edfe9dcb8" providerId="ADAL" clId="{B4B6E300-2699-4C70-95B0-FDF62572DDBB}" dt="2023-10-31T18:25:57.978" v="7268" actId="26606"/>
          <ac:grpSpMkLst>
            <pc:docMk/>
            <pc:sldMk cId="3757369141" sldId="272"/>
            <ac:grpSpMk id="12" creationId="{B868920F-3C89-4780-A399-2A0099F45D9B}"/>
          </ac:grpSpMkLst>
        </pc:grpChg>
        <pc:grpChg chg="add del">
          <ac:chgData name="Gabrijela" userId="04ea650e-7623-4a8c-99ca-989edfe9dcb8" providerId="ADAL" clId="{B4B6E300-2699-4C70-95B0-FDF62572DDBB}" dt="2023-10-31T18:25:55.141" v="7265" actId="26606"/>
          <ac:grpSpMkLst>
            <pc:docMk/>
            <pc:sldMk cId="3757369141" sldId="272"/>
            <ac:grpSpMk id="25" creationId="{2A638C7D-9088-41A9-88A0-7357157BC168}"/>
          </ac:grpSpMkLst>
        </pc:grpChg>
        <pc:grpChg chg="add del">
          <ac:chgData name="Gabrijela" userId="04ea650e-7623-4a8c-99ca-989edfe9dcb8" providerId="ADAL" clId="{B4B6E300-2699-4C70-95B0-FDF62572DDBB}" dt="2023-10-31T18:25:55.141" v="7265" actId="26606"/>
          <ac:grpSpMkLst>
            <pc:docMk/>
            <pc:sldMk cId="3757369141" sldId="272"/>
            <ac:grpSpMk id="31" creationId="{3F219210-B16A-47B6-9AA8-207DAFF37E66}"/>
          </ac:grpSpMkLst>
        </pc:grpChg>
        <pc:grpChg chg="add del">
          <ac:chgData name="Gabrijela" userId="04ea650e-7623-4a8c-99ca-989edfe9dcb8" providerId="ADAL" clId="{B4B6E300-2699-4C70-95B0-FDF62572DDBB}" dt="2023-10-31T18:25:55.141" v="7265" actId="26606"/>
          <ac:grpSpMkLst>
            <pc:docMk/>
            <pc:sldMk cId="3757369141" sldId="272"/>
            <ac:grpSpMk id="35" creationId="{582A903B-6B78-4F0A-B7C9-3D80499020B8}"/>
          </ac:grpSpMkLst>
        </pc:grpChg>
        <pc:picChg chg="add del mod ord">
          <ac:chgData name="Gabrijela" userId="04ea650e-7623-4a8c-99ca-989edfe9dcb8" providerId="ADAL" clId="{B4B6E300-2699-4C70-95B0-FDF62572DDBB}" dt="2023-10-31T18:58:17.715" v="8695" actId="478"/>
          <ac:picMkLst>
            <pc:docMk/>
            <pc:sldMk cId="3757369141" sldId="272"/>
            <ac:picMk id="5" creationId="{6A29467D-6A33-5FE0-EAAF-02AC844FE243}"/>
          </ac:picMkLst>
        </pc:picChg>
        <pc:picChg chg="add mod ord">
          <ac:chgData name="Gabrijela" userId="04ea650e-7623-4a8c-99ca-989edfe9dcb8" providerId="ADAL" clId="{B4B6E300-2699-4C70-95B0-FDF62572DDBB}" dt="2023-11-01T10:47:26.639" v="9824" actId="1076"/>
          <ac:picMkLst>
            <pc:docMk/>
            <pc:sldMk cId="3757369141" sldId="272"/>
            <ac:picMk id="7" creationId="{19FA1DA2-B63B-B630-9AAB-30E04C9EE2CB}"/>
          </ac:picMkLst>
        </pc:picChg>
        <pc:cxnChg chg="add del">
          <ac:chgData name="Gabrijela" userId="04ea650e-7623-4a8c-99ca-989edfe9dcb8" providerId="ADAL" clId="{B4B6E300-2699-4C70-95B0-FDF62572DDBB}" dt="2023-10-31T18:25:57.973" v="7267" actId="26606"/>
          <ac:cxnSpMkLst>
            <pc:docMk/>
            <pc:sldMk cId="3757369141" sldId="272"/>
            <ac:cxnSpMk id="42" creationId="{FC23E3B9-5ABF-58B3-E2B0-E9A5DAA90037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1-02T08:57:17.129" v="10115" actId="20577"/>
        <pc:sldMkLst>
          <pc:docMk/>
          <pc:sldMk cId="2895306842" sldId="273"/>
        </pc:sldMkLst>
        <pc:spChg chg="mod">
          <ac:chgData name="Gabrijela" userId="04ea650e-7623-4a8c-99ca-989edfe9dcb8" providerId="ADAL" clId="{B4B6E300-2699-4C70-95B0-FDF62572DDBB}" dt="2023-11-01T10:48:20.430" v="9825" actId="113"/>
          <ac:spMkLst>
            <pc:docMk/>
            <pc:sldMk cId="2895306842" sldId="273"/>
            <ac:spMk id="2" creationId="{8B2805EE-9D3B-6553-0372-0EC92738A9F9}"/>
          </ac:spMkLst>
        </pc:spChg>
        <pc:spChg chg="mod">
          <ac:chgData name="Gabrijela" userId="04ea650e-7623-4a8c-99ca-989edfe9dcb8" providerId="ADAL" clId="{B4B6E300-2699-4C70-95B0-FDF62572DDBB}" dt="2023-11-02T08:57:17.129" v="10115" actId="20577"/>
          <ac:spMkLst>
            <pc:docMk/>
            <pc:sldMk cId="2895306842" sldId="273"/>
            <ac:spMk id="3" creationId="{41FB135A-9456-4FDA-6002-8D70D1BA7597}"/>
          </ac:spMkLst>
        </pc:spChg>
        <pc:spChg chg="add del">
          <ac:chgData name="Gabrijela" userId="04ea650e-7623-4a8c-99ca-989edfe9dcb8" providerId="ADAL" clId="{B4B6E300-2699-4C70-95B0-FDF62572DDBB}" dt="2023-10-31T18:36:43.353" v="7937" actId="26606"/>
          <ac:spMkLst>
            <pc:docMk/>
            <pc:sldMk cId="2895306842" sldId="273"/>
            <ac:spMk id="17" creationId="{F13C74B1-5B17-4795-BED0-7140497B445A}"/>
          </ac:spMkLst>
        </pc:spChg>
        <pc:spChg chg="add del">
          <ac:chgData name="Gabrijela" userId="04ea650e-7623-4a8c-99ca-989edfe9dcb8" providerId="ADAL" clId="{B4B6E300-2699-4C70-95B0-FDF62572DDBB}" dt="2023-10-31T18:36:43.353" v="7937" actId="26606"/>
          <ac:spMkLst>
            <pc:docMk/>
            <pc:sldMk cId="2895306842" sldId="273"/>
            <ac:spMk id="19" creationId="{D4974D33-8DC5-464E-8C6D-BE58F0669C17}"/>
          </ac:spMkLst>
        </pc:spChg>
        <pc:spChg chg="add del">
          <ac:chgData name="Gabrijela" userId="04ea650e-7623-4a8c-99ca-989edfe9dcb8" providerId="ADAL" clId="{B4B6E300-2699-4C70-95B0-FDF62572DDBB}" dt="2023-10-31T18:55:14.643" v="8675" actId="26606"/>
          <ac:spMkLst>
            <pc:docMk/>
            <pc:sldMk cId="2895306842" sldId="273"/>
            <ac:spMk id="24" creationId="{F13C74B1-5B17-4795-BED0-7140497B445A}"/>
          </ac:spMkLst>
        </pc:spChg>
        <pc:spChg chg="add del">
          <ac:chgData name="Gabrijela" userId="04ea650e-7623-4a8c-99ca-989edfe9dcb8" providerId="ADAL" clId="{B4B6E300-2699-4C70-95B0-FDF62572DDBB}" dt="2023-10-31T18:55:14.643" v="8675" actId="26606"/>
          <ac:spMkLst>
            <pc:docMk/>
            <pc:sldMk cId="2895306842" sldId="273"/>
            <ac:spMk id="26" creationId="{D4974D33-8DC5-464E-8C6D-BE58F0669C17}"/>
          </ac:spMkLst>
        </pc:spChg>
        <pc:spChg chg="add del">
          <ac:chgData name="Gabrijela" userId="04ea650e-7623-4a8c-99ca-989edfe9dcb8" providerId="ADAL" clId="{B4B6E300-2699-4C70-95B0-FDF62572DDBB}" dt="2023-10-31T18:55:48.469" v="8682" actId="26606"/>
          <ac:spMkLst>
            <pc:docMk/>
            <pc:sldMk cId="2895306842" sldId="273"/>
            <ac:spMk id="31" creationId="{4002B3F2-8A15-46CC-98B9-2E405110E5FB}"/>
          </ac:spMkLst>
        </pc:spChg>
        <pc:spChg chg="add del">
          <ac:chgData name="Gabrijela" userId="04ea650e-7623-4a8c-99ca-989edfe9dcb8" providerId="ADAL" clId="{B4B6E300-2699-4C70-95B0-FDF62572DDBB}" dt="2023-10-31T18:55:48.469" v="8682" actId="26606"/>
          <ac:spMkLst>
            <pc:docMk/>
            <pc:sldMk cId="2895306842" sldId="273"/>
            <ac:spMk id="33" creationId="{6F168544-607B-491A-8601-3087D0FCE1DD}"/>
          </ac:spMkLst>
        </pc:spChg>
        <pc:spChg chg="add del">
          <ac:chgData name="Gabrijela" userId="04ea650e-7623-4a8c-99ca-989edfe9dcb8" providerId="ADAL" clId="{B4B6E300-2699-4C70-95B0-FDF62572DDBB}" dt="2023-10-31T18:55:48.461" v="8681" actId="26606"/>
          <ac:spMkLst>
            <pc:docMk/>
            <pc:sldMk cId="2895306842" sldId="273"/>
            <ac:spMk id="38" creationId="{C3D6EC93-F369-413E-AA67-5D4104161046}"/>
          </ac:spMkLst>
        </pc:spChg>
        <pc:spChg chg="add del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44" creationId="{4002B3F2-8A15-46CC-98B9-2E405110E5FB}"/>
          </ac:spMkLst>
        </pc:spChg>
        <pc:spChg chg="add del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45" creationId="{6F168544-607B-491A-8601-3087D0FCE1DD}"/>
          </ac:spMkLst>
        </pc:spChg>
        <pc:spChg chg="add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50" creationId="{04812C46-200A-4DEB-A05E-3ED6C68C2387}"/>
          </ac:spMkLst>
        </pc:spChg>
        <pc:spChg chg="add">
          <ac:chgData name="Gabrijela" userId="04ea650e-7623-4a8c-99ca-989edfe9dcb8" providerId="ADAL" clId="{B4B6E300-2699-4C70-95B0-FDF62572DDBB}" dt="2023-10-31T21:07:55.828" v="9155" actId="26606"/>
          <ac:spMkLst>
            <pc:docMk/>
            <pc:sldMk cId="2895306842" sldId="273"/>
            <ac:spMk id="52" creationId="{D1EA859B-E555-4109-94F3-6700E046E008}"/>
          </ac:spMkLst>
        </pc:spChg>
        <pc:grpChg chg="add del">
          <ac:chgData name="Gabrijela" userId="04ea650e-7623-4a8c-99ca-989edfe9dcb8" providerId="ADAL" clId="{B4B6E300-2699-4C70-95B0-FDF62572DDBB}" dt="2023-10-31T18:35:58.152" v="7918" actId="26606"/>
          <ac:grpSpMkLst>
            <pc:docMk/>
            <pc:sldMk cId="2895306842" sldId="273"/>
            <ac:grpSpMk id="10" creationId="{1FD67D68-9B83-C338-8342-3348D8F22347}"/>
          </ac:grpSpMkLst>
        </pc:grpChg>
        <pc:grpChg chg="add del">
          <ac:chgData name="Gabrijela" userId="04ea650e-7623-4a8c-99ca-989edfe9dcb8" providerId="ADAL" clId="{B4B6E300-2699-4C70-95B0-FDF62572DDBB}" dt="2023-10-31T18:55:48.461" v="8681" actId="26606"/>
          <ac:grpSpMkLst>
            <pc:docMk/>
            <pc:sldMk cId="2895306842" sldId="273"/>
            <ac:grpSpMk id="40" creationId="{4EA04677-6B2C-40F4-975C-ED9196552771}"/>
          </ac:grpSpMkLst>
        </pc:grpChg>
        <pc:picChg chg="add del mod ord">
          <ac:chgData name="Gabrijela" userId="04ea650e-7623-4a8c-99ca-989edfe9dcb8" providerId="ADAL" clId="{B4B6E300-2699-4C70-95B0-FDF62572DDBB}" dt="2023-10-31T21:07:49.486" v="9153" actId="478"/>
          <ac:picMkLst>
            <pc:docMk/>
            <pc:sldMk cId="2895306842" sldId="273"/>
            <ac:picMk id="5" creationId="{9CE77F57-C461-BD61-9C58-68188149C396}"/>
          </ac:picMkLst>
        </pc:picChg>
        <pc:picChg chg="add mod ord">
          <ac:chgData name="Gabrijela" userId="04ea650e-7623-4a8c-99ca-989edfe9dcb8" providerId="ADAL" clId="{B4B6E300-2699-4C70-95B0-FDF62572DDBB}" dt="2023-10-31T21:07:55.828" v="9155" actId="26606"/>
          <ac:picMkLst>
            <pc:docMk/>
            <pc:sldMk cId="2895306842" sldId="273"/>
            <ac:picMk id="7" creationId="{D5438F81-3FD9-EE8B-059D-C1B2A8194BA5}"/>
          </ac:picMkLst>
        </pc:picChg>
      </pc:sldChg>
      <pc:sldChg chg="addSp delSp modSp new mod ord setBg">
        <pc:chgData name="Gabrijela" userId="04ea650e-7623-4a8c-99ca-989edfe9dcb8" providerId="ADAL" clId="{B4B6E300-2699-4C70-95B0-FDF62572DDBB}" dt="2023-11-02T08:37:33.727" v="9867"/>
        <pc:sldMkLst>
          <pc:docMk/>
          <pc:sldMk cId="411459908" sldId="274"/>
        </pc:sldMkLst>
        <pc:spChg chg="mod">
          <ac:chgData name="Gabrijela" userId="04ea650e-7623-4a8c-99ca-989edfe9dcb8" providerId="ADAL" clId="{B4B6E300-2699-4C70-95B0-FDF62572DDBB}" dt="2023-10-31T22:00:50.805" v="9278" actId="20577"/>
          <ac:spMkLst>
            <pc:docMk/>
            <pc:sldMk cId="411459908" sldId="274"/>
            <ac:spMk id="2" creationId="{AA00BEA5-D69F-9896-3091-7F0C8B87F8C2}"/>
          </ac:spMkLst>
        </pc:spChg>
        <pc:spChg chg="del mod">
          <ac:chgData name="Gabrijela" userId="04ea650e-7623-4a8c-99ca-989edfe9dcb8" providerId="ADAL" clId="{B4B6E300-2699-4C70-95B0-FDF62572DDBB}" dt="2023-10-31T19:10:21.088" v="8864" actId="22"/>
          <ac:spMkLst>
            <pc:docMk/>
            <pc:sldMk cId="411459908" sldId="274"/>
            <ac:spMk id="3" creationId="{4C2931DF-71EA-7955-BA7D-C151483995DF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0" creationId="{A8384FB5-9ADC-4DDC-881B-597D56F5B15D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2" creationId="{91E5A9A7-95C6-4F4F-B00E-C82E07FE62EF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4" creationId="{D07DD2DE-F619-49DD-B5E7-03A290FF4ED1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6" creationId="{85149191-5F60-4A28-AAFF-039F96B0F3EC}"/>
          </ac:spMkLst>
        </pc:spChg>
        <pc:spChg chg="add del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18" creationId="{F8260ED5-17F7-4158-B241-D51DD4CF1B7E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3" creationId="{A8384FB5-9ADC-4DDC-881B-597D56F5B15D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5" creationId="{91E5A9A7-95C6-4F4F-B00E-C82E07FE62EF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7" creationId="{D07DD2DE-F619-49DD-B5E7-03A290FF4ED1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29" creationId="{85149191-5F60-4A28-AAFF-039F96B0F3EC}"/>
          </ac:spMkLst>
        </pc:spChg>
        <pc:spChg chg="add">
          <ac:chgData name="Gabrijela" userId="04ea650e-7623-4a8c-99ca-989edfe9dcb8" providerId="ADAL" clId="{B4B6E300-2699-4C70-95B0-FDF62572DDBB}" dt="2023-10-31T19:11:24.946" v="8918" actId="26606"/>
          <ac:spMkLst>
            <pc:docMk/>
            <pc:sldMk cId="411459908" sldId="274"/>
            <ac:spMk id="31" creationId="{F8260ED5-17F7-4158-B241-D51DD4CF1B7E}"/>
          </ac:spMkLst>
        </pc:spChg>
        <pc:picChg chg="add mod ord">
          <ac:chgData name="Gabrijela" userId="04ea650e-7623-4a8c-99ca-989edfe9dcb8" providerId="ADAL" clId="{B4B6E300-2699-4C70-95B0-FDF62572DDBB}" dt="2023-10-31T19:10:28.125" v="8865" actId="26606"/>
          <ac:picMkLst>
            <pc:docMk/>
            <pc:sldMk cId="411459908" sldId="274"/>
            <ac:picMk id="5" creationId="{1F9D9580-5FBF-607B-7EFB-F4E2C726233D}"/>
          </ac:picMkLst>
        </pc:picChg>
      </pc:sldChg>
      <pc:sldChg chg="modSp new del mod">
        <pc:chgData name="Gabrijela" userId="04ea650e-7623-4a8c-99ca-989edfe9dcb8" providerId="ADAL" clId="{B4B6E300-2699-4C70-95B0-FDF62572DDBB}" dt="2023-10-31T18:56:28.841" v="8689" actId="47"/>
        <pc:sldMkLst>
          <pc:docMk/>
          <pc:sldMk cId="2877722391" sldId="274"/>
        </pc:sldMkLst>
        <pc:spChg chg="mod">
          <ac:chgData name="Gabrijela" userId="04ea650e-7623-4a8c-99ca-989edfe9dcb8" providerId="ADAL" clId="{B4B6E300-2699-4C70-95B0-FDF62572DDBB}" dt="2023-10-31T18:45:22.727" v="8398" actId="20577"/>
          <ac:spMkLst>
            <pc:docMk/>
            <pc:sldMk cId="2877722391" sldId="274"/>
            <ac:spMk id="2" creationId="{60D2C031-0C8B-4AF9-836D-252879821B60}"/>
          </ac:spMkLst>
        </pc:spChg>
        <pc:spChg chg="mod">
          <ac:chgData name="Gabrijela" userId="04ea650e-7623-4a8c-99ca-989edfe9dcb8" providerId="ADAL" clId="{B4B6E300-2699-4C70-95B0-FDF62572DDBB}" dt="2023-10-31T18:48:13.068" v="8522" actId="5793"/>
          <ac:spMkLst>
            <pc:docMk/>
            <pc:sldMk cId="2877722391" sldId="274"/>
            <ac:spMk id="3" creationId="{1B789E29-849F-1068-0621-54C64B35AACE}"/>
          </ac:spMkLst>
        </pc:spChg>
      </pc:sldChg>
      <pc:sldChg chg="addSp delSp modSp new mod setBg addAnim">
        <pc:chgData name="Gabrijela" userId="04ea650e-7623-4a8c-99ca-989edfe9dcb8" providerId="ADAL" clId="{B4B6E300-2699-4C70-95B0-FDF62572DDBB}" dt="2023-10-31T19:28:37.845" v="8968" actId="26606"/>
        <pc:sldMkLst>
          <pc:docMk/>
          <pc:sldMk cId="3747652973" sldId="275"/>
        </pc:sldMkLst>
        <pc:spChg chg="mo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2" creationId="{AD34E71B-6F0B-8383-108E-BE83F7C15ACA}"/>
          </ac:spMkLst>
        </pc:spChg>
        <pc:spChg chg="mo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3" creationId="{B5F75608-66F3-0982-305D-935C02A0D621}"/>
          </ac:spMkLst>
        </pc:spChg>
        <pc:spChg chg="add del">
          <ac:chgData name="Gabrijela" userId="04ea650e-7623-4a8c-99ca-989edfe9dcb8" providerId="ADAL" clId="{B4B6E300-2699-4C70-95B0-FDF62572DDBB}" dt="2023-10-31T19:27:34.219" v="8964" actId="26606"/>
          <ac:spMkLst>
            <pc:docMk/>
            <pc:sldMk cId="3747652973" sldId="275"/>
            <ac:spMk id="10" creationId="{C1DD1A8A-57D5-4A81-AD04-532B043C5611}"/>
          </ac:spMkLst>
        </pc:spChg>
        <pc:spChg chg="add del">
          <ac:chgData name="Gabrijela" userId="04ea650e-7623-4a8c-99ca-989edfe9dcb8" providerId="ADAL" clId="{B4B6E300-2699-4C70-95B0-FDF62572DDBB}" dt="2023-10-31T19:27:34.219" v="8964" actId="26606"/>
          <ac:spMkLst>
            <pc:docMk/>
            <pc:sldMk cId="3747652973" sldId="275"/>
            <ac:spMk id="12" creationId="{007891EC-4501-44ED-A8C8-B11B6DB767AB}"/>
          </ac:spMkLst>
        </pc:spChg>
        <pc:spChg chg="add del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17" creationId="{23D09407-53BC-485E-B4CE-BC5E4FC4B25B}"/>
          </ac:spMkLst>
        </pc:spChg>
        <pc:spChg chg="add del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19" creationId="{921DB988-49FC-4608-B0A2-E2F3A4019041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36" creationId="{0671A8AE-40A1-4631-A6B8-581AFF065482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38" creationId="{AB58EF07-17C2-48CF-ABB0-EEF1F17CB8F0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40" creationId="{AF2F604E-43BE-4DC3-B983-E071523364F8}"/>
          </ac:spMkLst>
        </pc:spChg>
        <pc:spChg chg="add">
          <ac:chgData name="Gabrijela" userId="04ea650e-7623-4a8c-99ca-989edfe9dcb8" providerId="ADAL" clId="{B4B6E300-2699-4C70-95B0-FDF62572DDBB}" dt="2023-10-31T19:28:37.845" v="8968" actId="26606"/>
          <ac:spMkLst>
            <pc:docMk/>
            <pc:sldMk cId="3747652973" sldId="275"/>
            <ac:spMk id="42" creationId="{08C9B587-E65E-4B52-B37C-ABEBB6E87928}"/>
          </ac:spMkLst>
        </pc:spChg>
        <pc:grpChg chg="add del">
          <ac:chgData name="Gabrijela" userId="04ea650e-7623-4a8c-99ca-989edfe9dcb8" providerId="ADAL" clId="{B4B6E300-2699-4C70-95B0-FDF62572DDBB}" dt="2023-10-31T19:28:37.845" v="8968" actId="26606"/>
          <ac:grpSpMkLst>
            <pc:docMk/>
            <pc:sldMk cId="3747652973" sldId="275"/>
            <ac:grpSpMk id="21" creationId="{E9B930FD-8671-4C4C-ADCF-73AC1D0CD417}"/>
          </ac:grpSpMkLst>
        </pc:grpChg>
        <pc:grpChg chg="add del">
          <ac:chgData name="Gabrijela" userId="04ea650e-7623-4a8c-99ca-989edfe9dcb8" providerId="ADAL" clId="{B4B6E300-2699-4C70-95B0-FDF62572DDBB}" dt="2023-10-31T19:28:37.845" v="8968" actId="26606"/>
          <ac:grpSpMkLst>
            <pc:docMk/>
            <pc:sldMk cId="3747652973" sldId="275"/>
            <ac:grpSpMk id="27" creationId="{383C2651-AE0C-4AE4-8725-E2F9414FE219}"/>
          </ac:grpSpMkLst>
        </pc:grpChg>
        <pc:picChg chg="add del mod ord">
          <ac:chgData name="Gabrijela" userId="04ea650e-7623-4a8c-99ca-989edfe9dcb8" providerId="ADAL" clId="{B4B6E300-2699-4C70-95B0-FDF62572DDBB}" dt="2023-10-31T19:27:36.315" v="8966" actId="478"/>
          <ac:picMkLst>
            <pc:docMk/>
            <pc:sldMk cId="3747652973" sldId="275"/>
            <ac:picMk id="5" creationId="{CA605A23-3CAC-DA3E-BD23-63F0179C6D1D}"/>
          </ac:picMkLst>
        </pc:picChg>
        <pc:picChg chg="add mod ord">
          <ac:chgData name="Gabrijela" userId="04ea650e-7623-4a8c-99ca-989edfe9dcb8" providerId="ADAL" clId="{B4B6E300-2699-4C70-95B0-FDF62572DDBB}" dt="2023-10-31T19:28:37.845" v="8968" actId="26606"/>
          <ac:picMkLst>
            <pc:docMk/>
            <pc:sldMk cId="3747652973" sldId="275"/>
            <ac:picMk id="7" creationId="{C84D7771-E951-C583-C38C-E3C871966D9F}"/>
          </ac:picMkLst>
        </pc:picChg>
      </pc:sldChg>
      <pc:sldChg chg="modSp new del mod">
        <pc:chgData name="Gabrijela" userId="04ea650e-7623-4a8c-99ca-989edfe9dcb8" providerId="ADAL" clId="{B4B6E300-2699-4C70-95B0-FDF62572DDBB}" dt="2023-10-31T20:12:53.518" v="8983" actId="47"/>
        <pc:sldMkLst>
          <pc:docMk/>
          <pc:sldMk cId="1178600740" sldId="276"/>
        </pc:sldMkLst>
        <pc:spChg chg="mod">
          <ac:chgData name="Gabrijela" userId="04ea650e-7623-4a8c-99ca-989edfe9dcb8" providerId="ADAL" clId="{B4B6E300-2699-4C70-95B0-FDF62572DDBB}" dt="2023-10-31T20:12:49.853" v="8982" actId="20577"/>
          <ac:spMkLst>
            <pc:docMk/>
            <pc:sldMk cId="1178600740" sldId="276"/>
            <ac:spMk id="2" creationId="{6FF036F6-2092-A71B-DB04-2655F9E06F9A}"/>
          </ac:spMkLst>
        </pc:spChg>
      </pc:sldChg>
      <pc:sldChg chg="modSp new del mod">
        <pc:chgData name="Gabrijela" userId="04ea650e-7623-4a8c-99ca-989edfe9dcb8" providerId="ADAL" clId="{B4B6E300-2699-4C70-95B0-FDF62572DDBB}" dt="2023-10-31T20:28:53.084" v="9068" actId="47"/>
        <pc:sldMkLst>
          <pc:docMk/>
          <pc:sldMk cId="1271134742" sldId="276"/>
        </pc:sldMkLst>
        <pc:spChg chg="mod">
          <ac:chgData name="Gabrijela" userId="04ea650e-7623-4a8c-99ca-989edfe9dcb8" providerId="ADAL" clId="{B4B6E300-2699-4C70-95B0-FDF62572DDBB}" dt="2023-10-31T20:28:30.494" v="9067"/>
          <ac:spMkLst>
            <pc:docMk/>
            <pc:sldMk cId="1271134742" sldId="276"/>
            <ac:spMk id="2" creationId="{ABFE1E8F-89C6-DF11-131F-EFE54BDE271F}"/>
          </ac:spMkLst>
        </pc:spChg>
      </pc:sldChg>
      <pc:sldChg chg="addSp delSp modSp new mod ord setBg addAnim">
        <pc:chgData name="Gabrijela" userId="04ea650e-7623-4a8c-99ca-989edfe9dcb8" providerId="ADAL" clId="{B4B6E300-2699-4C70-95B0-FDF62572DDBB}" dt="2023-11-02T08:58:10.416" v="10119" actId="20577"/>
        <pc:sldMkLst>
          <pc:docMk/>
          <pc:sldMk cId="1827607494" sldId="276"/>
        </pc:sldMkLst>
        <pc:spChg chg="mod ord">
          <ac:chgData name="Gabrijela" userId="04ea650e-7623-4a8c-99ca-989edfe9dcb8" providerId="ADAL" clId="{B4B6E300-2699-4C70-95B0-FDF62572DDBB}" dt="2023-11-02T08:58:10.416" v="10119" actId="20577"/>
          <ac:spMkLst>
            <pc:docMk/>
            <pc:sldMk cId="1827607494" sldId="276"/>
            <ac:spMk id="2" creationId="{5F51609A-CCC8-7FB3-9D6B-B17C64686E7B}"/>
          </ac:spMkLst>
        </pc:spChg>
        <pc:spChg chg="mod ord">
          <ac:chgData name="Gabrijela" userId="04ea650e-7623-4a8c-99ca-989edfe9dcb8" providerId="ADAL" clId="{B4B6E300-2699-4C70-95B0-FDF62572DDBB}" dt="2023-10-31T20:31:52.576" v="9123" actId="26606"/>
          <ac:spMkLst>
            <pc:docMk/>
            <pc:sldMk cId="1827607494" sldId="276"/>
            <ac:spMk id="3" creationId="{FB2631E9-F051-E7B1-D229-D306A7FE9E92}"/>
          </ac:spMkLst>
        </pc:spChg>
        <pc:spChg chg="add del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12" creationId="{A061BA2E-A388-41C5-B73A-B0FEB6B1029D}"/>
          </ac:spMkLst>
        </pc:spChg>
        <pc:spChg chg="add del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14" creationId="{76E192A2-3ED3-4081-8A86-A22B5114178F}"/>
          </ac:spMkLst>
        </pc:spChg>
        <pc:spChg chg="add del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16" creationId="{79F40191-0F44-4FD1-82CC-ACB507C14BE6}"/>
          </ac:spMkLst>
        </pc:spChg>
        <pc:spChg chg="add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21" creationId="{A061BA2E-A388-41C5-B73A-B0FEB6B1029D}"/>
          </ac:spMkLst>
        </pc:spChg>
        <pc:spChg chg="add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23" creationId="{76E192A2-3ED3-4081-8A86-A22B5114178F}"/>
          </ac:spMkLst>
        </pc:spChg>
        <pc:spChg chg="add">
          <ac:chgData name="Gabrijela" userId="04ea650e-7623-4a8c-99ca-989edfe9dcb8" providerId="ADAL" clId="{B4B6E300-2699-4C70-95B0-FDF62572DDBB}" dt="2023-10-31T20:34:44.267" v="9127" actId="26606"/>
          <ac:spMkLst>
            <pc:docMk/>
            <pc:sldMk cId="1827607494" sldId="276"/>
            <ac:spMk id="25" creationId="{79F40191-0F44-4FD1-82CC-ACB507C14BE6}"/>
          </ac:spMkLst>
        </pc:spChg>
        <pc:picChg chg="add mod">
          <ac:chgData name="Gabrijela" userId="04ea650e-7623-4a8c-99ca-989edfe9dcb8" providerId="ADAL" clId="{B4B6E300-2699-4C70-95B0-FDF62572DDBB}" dt="2023-11-01T10:51:24.586" v="9840" actId="1038"/>
          <ac:picMkLst>
            <pc:docMk/>
            <pc:sldMk cId="1827607494" sldId="276"/>
            <ac:picMk id="5" creationId="{8F60E2E3-6EAD-C8F5-7DA1-895E4B08A350}"/>
          </ac:picMkLst>
        </pc:picChg>
        <pc:picChg chg="add del mod">
          <ac:chgData name="Gabrijela" userId="04ea650e-7623-4a8c-99ca-989edfe9dcb8" providerId="ADAL" clId="{B4B6E300-2699-4C70-95B0-FDF62572DDBB}" dt="2023-10-31T20:34:32.904" v="9125" actId="478"/>
          <ac:picMkLst>
            <pc:docMk/>
            <pc:sldMk cId="1827607494" sldId="276"/>
            <ac:picMk id="7" creationId="{9B73F351-6571-44A9-7BC5-03C32DDA832C}"/>
          </ac:picMkLst>
        </pc:picChg>
        <pc:picChg chg="add mod ord">
          <ac:chgData name="Gabrijela" userId="04ea650e-7623-4a8c-99ca-989edfe9dcb8" providerId="ADAL" clId="{B4B6E300-2699-4C70-95B0-FDF62572DDBB}" dt="2023-10-31T20:35:19.953" v="9130" actId="27614"/>
          <ac:picMkLst>
            <pc:docMk/>
            <pc:sldMk cId="1827607494" sldId="276"/>
            <ac:picMk id="9" creationId="{874E7010-4745-77CD-6F57-350249162125}"/>
          </ac:picMkLst>
        </pc:picChg>
      </pc:sldChg>
      <pc:sldChg chg="addSp delSp modSp new mod ord setBg">
        <pc:chgData name="Gabrijela" userId="04ea650e-7623-4a8c-99ca-989edfe9dcb8" providerId="ADAL" clId="{B4B6E300-2699-4C70-95B0-FDF62572DDBB}" dt="2023-11-02T08:58:00.640" v="10117" actId="20577"/>
        <pc:sldMkLst>
          <pc:docMk/>
          <pc:sldMk cId="872438381" sldId="277"/>
        </pc:sldMkLst>
        <pc:spChg chg="mod">
          <ac:chgData name="Gabrijela" userId="04ea650e-7623-4a8c-99ca-989edfe9dcb8" providerId="ADAL" clId="{B4B6E300-2699-4C70-95B0-FDF62572DDBB}" dt="2023-11-02T08:58:00.640" v="10117" actId="20577"/>
          <ac:spMkLst>
            <pc:docMk/>
            <pc:sldMk cId="872438381" sldId="277"/>
            <ac:spMk id="2" creationId="{78B6B50A-66E3-B30A-9ABF-219005DE81E6}"/>
          </ac:spMkLst>
        </pc:spChg>
        <pc:spChg chg="mod ord">
          <ac:chgData name="Gabrijela" userId="04ea650e-7623-4a8c-99ca-989edfe9dcb8" providerId="ADAL" clId="{B4B6E300-2699-4C70-95B0-FDF62572DDBB}" dt="2023-11-01T10:53:07.289" v="9852" actId="20577"/>
          <ac:spMkLst>
            <pc:docMk/>
            <pc:sldMk cId="872438381" sldId="277"/>
            <ac:spMk id="3" creationId="{2BFCBEE5-2258-5F89-768B-0CEFF761CE33}"/>
          </ac:spMkLst>
        </pc:spChg>
        <pc:spChg chg="add del">
          <ac:chgData name="Gabrijela" userId="04ea650e-7623-4a8c-99ca-989edfe9dcb8" providerId="ADAL" clId="{B4B6E300-2699-4C70-95B0-FDF62572DDBB}" dt="2023-10-31T21:55:26.934" v="9212" actId="26606"/>
          <ac:spMkLst>
            <pc:docMk/>
            <pc:sldMk cId="872438381" sldId="277"/>
            <ac:spMk id="6151" creationId="{3346177D-ADC4-4968-B747-5CFCD390B5B9}"/>
          </ac:spMkLst>
        </pc:spChg>
        <pc:spChg chg="add del">
          <ac:chgData name="Gabrijela" userId="04ea650e-7623-4a8c-99ca-989edfe9dcb8" providerId="ADAL" clId="{B4B6E300-2699-4C70-95B0-FDF62572DDBB}" dt="2023-10-31T21:55:26.934" v="9212" actId="26606"/>
          <ac:spMkLst>
            <pc:docMk/>
            <pc:sldMk cId="872438381" sldId="277"/>
            <ac:spMk id="6153" creationId="{0844A943-BF79-4FEA-ABB1-3BD54D236606}"/>
          </ac:spMkLst>
        </pc:spChg>
        <pc:spChg chg="add del">
          <ac:chgData name="Gabrijela" userId="04ea650e-7623-4a8c-99ca-989edfe9dcb8" providerId="ADAL" clId="{B4B6E300-2699-4C70-95B0-FDF62572DDBB}" dt="2023-10-31T21:55:26.934" v="9212" actId="26606"/>
          <ac:spMkLst>
            <pc:docMk/>
            <pc:sldMk cId="872438381" sldId="277"/>
            <ac:spMk id="6155" creationId="{6437CC72-F4A8-4DC3-AFAB-D22C482C8100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60" creationId="{201CC55D-ED54-4C5C-95E6-10947BD1103B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66" creationId="{3873B707-463F-40B0-8227-E8CC6C67EB25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68" creationId="{C13237C8-E62C-4F0D-A318-BD6FB6C2D138}"/>
          </ac:spMkLst>
        </pc:spChg>
        <pc:spChg chg="add del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70" creationId="{19C9EAEA-39D0-4B0E-A0EB-51E7B26740B1}"/>
          </ac:spMkLst>
        </pc:spChg>
        <pc:spChg chg="add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75" creationId="{45D37F4E-DDB4-456B-97E0-9937730A039F}"/>
          </ac:spMkLst>
        </pc:spChg>
        <pc:spChg chg="add">
          <ac:chgData name="Gabrijela" userId="04ea650e-7623-4a8c-99ca-989edfe9dcb8" providerId="ADAL" clId="{B4B6E300-2699-4C70-95B0-FDF62572DDBB}" dt="2023-10-31T21:58:49.534" v="9268" actId="26606"/>
          <ac:spMkLst>
            <pc:docMk/>
            <pc:sldMk cId="872438381" sldId="277"/>
            <ac:spMk id="6177" creationId="{B2DD41CD-8F47-4F56-AD12-4E2FF7696987}"/>
          </ac:spMkLst>
        </pc:spChg>
        <pc:grpChg chg="add del">
          <ac:chgData name="Gabrijela" userId="04ea650e-7623-4a8c-99ca-989edfe9dcb8" providerId="ADAL" clId="{B4B6E300-2699-4C70-95B0-FDF62572DDBB}" dt="2023-10-31T21:58:49.534" v="9268" actId="26606"/>
          <ac:grpSpMkLst>
            <pc:docMk/>
            <pc:sldMk cId="872438381" sldId="277"/>
            <ac:grpSpMk id="6162" creationId="{1DE889C7-FAD6-4397-98E2-05D503484459}"/>
          </ac:grpSpMkLst>
        </pc:grpChg>
        <pc:picChg chg="add mod ord">
          <ac:chgData name="Gabrijela" userId="04ea650e-7623-4a8c-99ca-989edfe9dcb8" providerId="ADAL" clId="{B4B6E300-2699-4C70-95B0-FDF62572DDBB}" dt="2023-10-31T21:58:49.534" v="9268" actId="26606"/>
          <ac:picMkLst>
            <pc:docMk/>
            <pc:sldMk cId="872438381" sldId="277"/>
            <ac:picMk id="6146" creationId="{0B675066-F95C-BDCD-C5CF-5F5479FE4A1D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1T10:16:19.196" v="9323" actId="26606"/>
        <pc:sldMkLst>
          <pc:docMk/>
          <pc:sldMk cId="19210194" sldId="278"/>
        </pc:sldMkLst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1" creationId="{1284CA7F-B696-4085-84C6-CD668817E685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3" creationId="{858A10F4-B847-4777-BC82-782F6FB36E40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5" creationId="{8883B597-C9A1-46EF-AB6B-71DF0B1ED4A6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7" creationId="{A0B38421-369F-445C-9543-5BC17BC09040}"/>
          </ac:spMkLst>
        </pc:spChg>
        <pc:spChg chg="add del">
          <ac:chgData name="Gabrijela" userId="04ea650e-7623-4a8c-99ca-989edfe9dcb8" providerId="ADAL" clId="{B4B6E300-2699-4C70-95B0-FDF62572DDBB}" dt="2023-11-01T10:16:19.171" v="9322" actId="26606"/>
          <ac:spMkLst>
            <pc:docMk/>
            <pc:sldMk cId="19210194" sldId="278"/>
            <ac:spMk id="39" creationId="{FAA9CE81-CAF0-41E3-8E73-CAFA13A0B1A7}"/>
          </ac:spMkLst>
        </pc:sp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3" creationId="{5492441F-DAA3-58B0-B982-96BD8D0D27D6}"/>
          </ac:picMkLst>
        </pc:pic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5" creationId="{B1784751-6C49-6AAE-41BB-DD602E380465}"/>
          </ac:picMkLst>
        </pc:pic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7" creationId="{B92A4426-E0FD-113D-7106-CDC7C8DB9F4A}"/>
          </ac:picMkLst>
        </pc:picChg>
        <pc:picChg chg="add mod or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9" creationId="{D1B49063-216F-863A-99E5-130423900DC8}"/>
          </ac:picMkLst>
        </pc:picChg>
        <pc:picChg chg="add mod">
          <ac:chgData name="Gabrijela" userId="04ea650e-7623-4a8c-99ca-989edfe9dcb8" providerId="ADAL" clId="{B4B6E300-2699-4C70-95B0-FDF62572DDBB}" dt="2023-11-01T10:16:19.171" v="9322" actId="26606"/>
          <ac:picMkLst>
            <pc:docMk/>
            <pc:sldMk cId="19210194" sldId="278"/>
            <ac:picMk id="11" creationId="{AB1C2ED3-C51F-5203-AEAF-C2351FD76BAA}"/>
          </ac:picMkLst>
        </pc:pic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16" creationId="{B817B4B8-5E01-4B44-BC25-876D56C12149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18" creationId="{D683D1A4-93E5-4A4D-B103-8223A220EB2B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0" creationId="{B0E8ABF4-C289-489E-BEFB-3077F9D9C773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2" creationId="{7989CFA0-35DD-4943-B365-488C66B9B192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4" creationId="{688AD040-1A2B-4FB4-A345-7B9F3E5ED9B0}"/>
          </ac:cxnSpMkLst>
        </pc:cxnChg>
        <pc:cxnChg chg="add del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26" creationId="{823B704A-724B-41D6-8F33-76939E727D2A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1" creationId="{823B704A-724B-41D6-8F33-76939E727D2A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2" creationId="{B817B4B8-5E01-4B44-BC25-876D56C12149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3" creationId="{D683D1A4-93E5-4A4D-B103-8223A220EB2B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4" creationId="{B0E8ABF4-C289-489E-BEFB-3077F9D9C773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5" creationId="{7989CFA0-35DD-4943-B365-488C66B9B192}"/>
          </ac:cxnSpMkLst>
        </pc:cxnChg>
        <pc:cxnChg chg="add">
          <ac:chgData name="Gabrijela" userId="04ea650e-7623-4a8c-99ca-989edfe9dcb8" providerId="ADAL" clId="{B4B6E300-2699-4C70-95B0-FDF62572DDBB}" dt="2023-11-01T10:16:19.196" v="9323" actId="26606"/>
          <ac:cxnSpMkLst>
            <pc:docMk/>
            <pc:sldMk cId="19210194" sldId="278"/>
            <ac:cxnSpMk id="46" creationId="{688AD040-1A2B-4FB4-A345-7B9F3E5ED9B0}"/>
          </ac:cxnSpMkLst>
        </pc:cxnChg>
      </pc:sldChg>
      <pc:sldChg chg="addSp delSp modSp new mod setBg">
        <pc:chgData name="Gabrijela" userId="04ea650e-7623-4a8c-99ca-989edfe9dcb8" providerId="ADAL" clId="{B4B6E300-2699-4C70-95B0-FDF62572DDBB}" dt="2023-11-01T10:14:22.772" v="9320" actId="26606"/>
        <pc:sldMkLst>
          <pc:docMk/>
          <pc:sldMk cId="3428955614" sldId="279"/>
        </pc:sldMkLst>
        <pc:spChg chg="add del">
          <ac:chgData name="Gabrijela" userId="04ea650e-7623-4a8c-99ca-989edfe9dcb8" providerId="ADAL" clId="{B4B6E300-2699-4C70-95B0-FDF62572DDBB}" dt="2023-11-01T10:09:06.221" v="9293" actId="478"/>
          <ac:spMkLst>
            <pc:docMk/>
            <pc:sldMk cId="3428955614" sldId="279"/>
            <ac:spMk id="3" creationId="{0CFADFDE-6554-9E1D-2EE7-3330EFEAAFAE}"/>
          </ac:spMkLst>
        </pc:spChg>
        <pc:spChg chg="add del">
          <ac:chgData name="Gabrijela" userId="04ea650e-7623-4a8c-99ca-989edfe9dcb8" providerId="ADAL" clId="{B4B6E300-2699-4C70-95B0-FDF62572DDBB}" dt="2023-11-01T10:10:03.853" v="9300" actId="26606"/>
          <ac:spMkLst>
            <pc:docMk/>
            <pc:sldMk cId="3428955614" sldId="279"/>
            <ac:spMk id="7" creationId="{69E6EFEE-6516-482C-B143-F97F9BF89D0E}"/>
          </ac:spMkLst>
        </pc:spChg>
        <pc:spChg chg="add del">
          <ac:chgData name="Gabrijela" userId="04ea650e-7623-4a8c-99ca-989edfe9dcb8" providerId="ADAL" clId="{B4B6E300-2699-4C70-95B0-FDF62572DDBB}" dt="2023-11-01T10:10:03.853" v="9300" actId="26606"/>
          <ac:spMkLst>
            <pc:docMk/>
            <pc:sldMk cId="3428955614" sldId="279"/>
            <ac:spMk id="12" creationId="{3DF0D2C0-CD0C-470C-8851-D8B2CC417CB9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4" creationId="{2633B3B5-CC90-43F0-8714-D31D1F3F0209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5" creationId="{AB8C311F-7253-4AED-9701-7FC0708C41C7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6" creationId="{A8D57A06-A426-446D-B02C-A2DC6B62E45E}"/>
          </ac:spMkLst>
        </pc:spChg>
        <pc:spChg chg="add del">
          <ac:chgData name="Gabrijela" userId="04ea650e-7623-4a8c-99ca-989edfe9dcb8" providerId="ADAL" clId="{B4B6E300-2699-4C70-95B0-FDF62572DDBB}" dt="2023-11-01T10:14:22.772" v="9320" actId="26606"/>
          <ac:spMkLst>
            <pc:docMk/>
            <pc:sldMk cId="3428955614" sldId="279"/>
            <ac:spMk id="17" creationId="{E2384209-CB15-4CDF-9D31-C44FD9A3F20D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26" creationId="{112839B5-6527-4FE1-B5CA-71D5FFC47C0E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28" creationId="{089B37F3-721E-4809-A50E-9EE306404ED8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30" creationId="{BE12D8E2-6088-4997-A8C6-1794DA9E1D48}"/>
          </ac:spMkLst>
        </pc:spChg>
        <pc:spChg chg="add del">
          <ac:chgData name="Gabrijela" userId="04ea650e-7623-4a8c-99ca-989edfe9dcb8" providerId="ADAL" clId="{B4B6E300-2699-4C70-95B0-FDF62572DDBB}" dt="2023-11-01T10:13:35.968" v="9313" actId="26606"/>
          <ac:spMkLst>
            <pc:docMk/>
            <pc:sldMk cId="3428955614" sldId="279"/>
            <ac:spMk id="32" creationId="{FAF10F47-1605-47C5-AE58-9062909ADA42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4" creationId="{FAA9CE81-CAF0-41E3-8E73-CAFA13A0B1A7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5" creationId="{1284CA7F-B696-4085-84C6-CD668817E685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6" creationId="{858A10F4-B847-4777-BC82-782F6FB36E40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7" creationId="{8883B597-C9A1-46EF-AB6B-71DF0B1ED4A6}"/>
          </ac:spMkLst>
        </pc:spChg>
        <pc:spChg chg="add del">
          <ac:chgData name="Gabrijela" userId="04ea650e-7623-4a8c-99ca-989edfe9dcb8" providerId="ADAL" clId="{B4B6E300-2699-4C70-95B0-FDF62572DDBB}" dt="2023-11-01T10:13:47.706" v="9315" actId="26606"/>
          <ac:spMkLst>
            <pc:docMk/>
            <pc:sldMk cId="3428955614" sldId="279"/>
            <ac:spMk id="38" creationId="{A0B38421-369F-445C-9543-5BC17BC09040}"/>
          </ac:spMkLst>
        </pc:spChg>
        <pc:spChg chg="add del">
          <ac:chgData name="Gabrijela" userId="04ea650e-7623-4a8c-99ca-989edfe9dcb8" providerId="ADAL" clId="{B4B6E300-2699-4C70-95B0-FDF62572DDBB}" dt="2023-11-01T10:13:53.987" v="9317" actId="26606"/>
          <ac:spMkLst>
            <pc:docMk/>
            <pc:sldMk cId="3428955614" sldId="279"/>
            <ac:spMk id="40" creationId="{42A4FC2C-047E-45A5-965D-8E1E3BF09BC6}"/>
          </ac:spMkLst>
        </pc:spChg>
        <pc:spChg chg="add del">
          <ac:chgData name="Gabrijela" userId="04ea650e-7623-4a8c-99ca-989edfe9dcb8" providerId="ADAL" clId="{B4B6E300-2699-4C70-95B0-FDF62572DDBB}" dt="2023-11-01T10:14:22.772" v="9319" actId="26606"/>
          <ac:spMkLst>
            <pc:docMk/>
            <pc:sldMk cId="3428955614" sldId="279"/>
            <ac:spMk id="42" creationId="{9A72E43A-2FC3-43A9-8E8E-0BF749E66E4F}"/>
          </ac:spMkLst>
        </pc:spChg>
        <pc:grpChg chg="add del">
          <ac:chgData name="Gabrijela" userId="04ea650e-7623-4a8c-99ca-989edfe9dcb8" providerId="ADAL" clId="{B4B6E300-2699-4C70-95B0-FDF62572DDBB}" dt="2023-11-01T10:09:56.177" v="9296" actId="26606"/>
          <ac:grpSpMkLst>
            <pc:docMk/>
            <pc:sldMk cId="3428955614" sldId="279"/>
            <ac:grpSpMk id="10" creationId="{D4D7444E-8572-6DFD-CB75-0984238C716D}"/>
          </ac:grpSpMkLst>
        </pc:grp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5" creationId="{9D9108CC-F3AC-C87D-13EF-C0E3D9BB016C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8" creationId="{60189C43-162B-E564-4709-47A0A21048DD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13" creationId="{7424FFAA-9375-7099-7C97-60314349C2EF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19" creationId="{A8C5DBE9-4A20-891C-1993-D8BEB2E69BAF}"/>
          </ac:picMkLst>
        </pc:picChg>
        <pc:picChg chg="add mod ord">
          <ac:chgData name="Gabrijela" userId="04ea650e-7623-4a8c-99ca-989edfe9dcb8" providerId="ADAL" clId="{B4B6E300-2699-4C70-95B0-FDF62572DDBB}" dt="2023-11-01T10:14:22.772" v="9320" actId="26606"/>
          <ac:picMkLst>
            <pc:docMk/>
            <pc:sldMk cId="3428955614" sldId="279"/>
            <ac:picMk id="21" creationId="{CBF6FCCF-8C46-CFF3-5214-54AD875B5CEC}"/>
          </ac:picMkLst>
        </pc:picChg>
      </pc:sldChg>
      <pc:sldChg chg="addSp delSp modSp new mod setBg">
        <pc:chgData name="Gabrijela" userId="04ea650e-7623-4a8c-99ca-989edfe9dcb8" providerId="ADAL" clId="{B4B6E300-2699-4C70-95B0-FDF62572DDBB}" dt="2023-11-02T08:34:31.636" v="9863" actId="1076"/>
        <pc:sldMkLst>
          <pc:docMk/>
          <pc:sldMk cId="3116663640" sldId="281"/>
        </pc:sldMkLst>
        <pc:spChg chg="add mod">
          <ac:chgData name="Gabrijela" userId="04ea650e-7623-4a8c-99ca-989edfe9dcb8" providerId="ADAL" clId="{B4B6E300-2699-4C70-95B0-FDF62572DDBB}" dt="2023-11-02T08:34:31.636" v="9863" actId="1076"/>
          <ac:spMkLst>
            <pc:docMk/>
            <pc:sldMk cId="3116663640" sldId="281"/>
            <ac:spMk id="3" creationId="{AEC3EE9F-F288-9E30-3CF3-79298845C7BB}"/>
          </ac:spMkLst>
        </pc:spChg>
        <pc:spChg chg="add">
          <ac:chgData name="Gabrijela" userId="04ea650e-7623-4a8c-99ca-989edfe9dcb8" providerId="ADAL" clId="{B4B6E300-2699-4C70-95B0-FDF62572DDBB}" dt="2023-11-02T08:20:56.901" v="9859" actId="26606"/>
          <ac:spMkLst>
            <pc:docMk/>
            <pc:sldMk cId="3116663640" sldId="281"/>
            <ac:spMk id="1037" creationId="{799448F2-0E5B-42DA-B2D1-11A14E947BD4}"/>
          </ac:spMkLst>
        </pc:spChg>
        <pc:spChg chg="add">
          <ac:chgData name="Gabrijela" userId="04ea650e-7623-4a8c-99ca-989edfe9dcb8" providerId="ADAL" clId="{B4B6E300-2699-4C70-95B0-FDF62572DDBB}" dt="2023-11-02T08:20:56.901" v="9859" actId="26606"/>
          <ac:spMkLst>
            <pc:docMk/>
            <pc:sldMk cId="3116663640" sldId="281"/>
            <ac:spMk id="1039" creationId="{4E8A7552-20E1-4F34-ADAB-C1DB6634D47E}"/>
          </ac:spMkLst>
        </pc:spChg>
        <pc:picChg chg="add del">
          <ac:chgData name="Gabrijela" userId="04ea650e-7623-4a8c-99ca-989edfe9dcb8" providerId="ADAL" clId="{B4B6E300-2699-4C70-95B0-FDF62572DDBB}" dt="2023-11-02T08:19:28.057" v="9855" actId="478"/>
          <ac:picMkLst>
            <pc:docMk/>
            <pc:sldMk cId="3116663640" sldId="281"/>
            <ac:picMk id="1026" creationId="{E45D693C-5566-8452-E7A6-99177F0B1893}"/>
          </ac:picMkLst>
        </pc:picChg>
        <pc:picChg chg="add mod ord">
          <ac:chgData name="Gabrijela" userId="04ea650e-7623-4a8c-99ca-989edfe9dcb8" providerId="ADAL" clId="{B4B6E300-2699-4C70-95B0-FDF62572DDBB}" dt="2023-11-02T08:20:56.901" v="9859" actId="26606"/>
          <ac:picMkLst>
            <pc:docMk/>
            <pc:sldMk cId="3116663640" sldId="281"/>
            <ac:picMk id="1028" creationId="{225C73CA-087F-3FC0-F692-946C72A4AD91}"/>
          </ac:picMkLst>
        </pc:picChg>
        <pc:picChg chg="add mod">
          <ac:chgData name="Gabrijela" userId="04ea650e-7623-4a8c-99ca-989edfe9dcb8" providerId="ADAL" clId="{B4B6E300-2699-4C70-95B0-FDF62572DDBB}" dt="2023-11-02T08:20:56.901" v="9859" actId="26606"/>
          <ac:picMkLst>
            <pc:docMk/>
            <pc:sldMk cId="3116663640" sldId="281"/>
            <ac:picMk id="1030" creationId="{4B088C95-9CE1-8A69-BFE2-34111A0708A7}"/>
          </ac:picMkLst>
        </pc:picChg>
        <pc:picChg chg="add mod">
          <ac:chgData name="Gabrijela" userId="04ea650e-7623-4a8c-99ca-989edfe9dcb8" providerId="ADAL" clId="{B4B6E300-2699-4C70-95B0-FDF62572DDBB}" dt="2023-11-02T08:20:56.901" v="9859" actId="26606"/>
          <ac:picMkLst>
            <pc:docMk/>
            <pc:sldMk cId="3116663640" sldId="281"/>
            <ac:picMk id="1032" creationId="{9EC85D84-3C1D-3161-67F2-1FC07BBBA56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70E2A1-BAC9-4BA8-8114-3FAE632B7A6F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A520D1AA-86DA-4B9D-8765-D26E25E5ABC4}">
      <dgm:prSet/>
      <dgm:spPr/>
      <dgm:t>
        <a:bodyPr/>
        <a:lstStyle/>
        <a:p>
          <a:r>
            <a:rPr lang="hr-HR"/>
            <a:t>Na tečaju usavršavanja su bile </a:t>
          </a:r>
          <a:r>
            <a:rPr lang="hr-HR" b="1"/>
            <a:t>Jasna Hrstić, Andrea Rašić, Božica Rajković i Gabrijela Mofardin.</a:t>
          </a:r>
          <a:endParaRPr lang="en-US"/>
        </a:p>
      </dgm:t>
    </dgm:pt>
    <dgm:pt modelId="{5210F137-72F4-444C-88E0-C93E982983D2}" type="parTrans" cxnId="{9F280670-F5EC-43F2-AA3A-A6411D514291}">
      <dgm:prSet/>
      <dgm:spPr/>
      <dgm:t>
        <a:bodyPr/>
        <a:lstStyle/>
        <a:p>
          <a:endParaRPr lang="en-US"/>
        </a:p>
      </dgm:t>
    </dgm:pt>
    <dgm:pt modelId="{0BA51666-7A1C-45B6-AEE9-AB0D82FBEBD8}" type="sibTrans" cxnId="{9F280670-F5EC-43F2-AA3A-A6411D514291}">
      <dgm:prSet/>
      <dgm:spPr/>
      <dgm:t>
        <a:bodyPr/>
        <a:lstStyle/>
        <a:p>
          <a:endParaRPr lang="en-US"/>
        </a:p>
      </dgm:t>
    </dgm:pt>
    <dgm:pt modelId="{DAD1E2E0-09EC-4753-8BA7-B06C48B2F7B0}">
      <dgm:prSet/>
      <dgm:spPr/>
      <dgm:t>
        <a:bodyPr/>
        <a:lstStyle/>
        <a:p>
          <a:r>
            <a:rPr lang="hr-HR"/>
            <a:t>Tečaj je bio u organizaciji Europass Teacher Academy, Vice-Versa Prague.</a:t>
          </a:r>
          <a:endParaRPr lang="en-US"/>
        </a:p>
      </dgm:t>
    </dgm:pt>
    <dgm:pt modelId="{1E0B9771-4FB6-48CF-AE36-832CED6EDE10}" type="parTrans" cxnId="{1083D330-B2E1-4872-AD2D-49A0A9375055}">
      <dgm:prSet/>
      <dgm:spPr/>
      <dgm:t>
        <a:bodyPr/>
        <a:lstStyle/>
        <a:p>
          <a:endParaRPr lang="en-US"/>
        </a:p>
      </dgm:t>
    </dgm:pt>
    <dgm:pt modelId="{6A24BF9A-E7E4-4BE4-AA3D-3196A11CB097}" type="sibTrans" cxnId="{1083D330-B2E1-4872-AD2D-49A0A9375055}">
      <dgm:prSet/>
      <dgm:spPr/>
      <dgm:t>
        <a:bodyPr/>
        <a:lstStyle/>
        <a:p>
          <a:endParaRPr lang="en-US"/>
        </a:p>
      </dgm:t>
    </dgm:pt>
    <dgm:pt modelId="{8CD3BAFD-D67E-4F43-94F9-54E1209CC5EB}" type="pres">
      <dgm:prSet presAssocID="{9570E2A1-BAC9-4BA8-8114-3FAE632B7A6F}" presName="linear" presStyleCnt="0">
        <dgm:presLayoutVars>
          <dgm:animLvl val="lvl"/>
          <dgm:resizeHandles val="exact"/>
        </dgm:presLayoutVars>
      </dgm:prSet>
      <dgm:spPr/>
    </dgm:pt>
    <dgm:pt modelId="{B748E729-BE5D-412F-A850-E13DA9DDC847}" type="pres">
      <dgm:prSet presAssocID="{A520D1AA-86DA-4B9D-8765-D26E25E5AB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0BF26AB-5633-408F-916E-51E2E61F5863}" type="pres">
      <dgm:prSet presAssocID="{0BA51666-7A1C-45B6-AEE9-AB0D82FBEBD8}" presName="spacer" presStyleCnt="0"/>
      <dgm:spPr/>
    </dgm:pt>
    <dgm:pt modelId="{1A48C076-2F51-4D4B-81AF-408F235957D4}" type="pres">
      <dgm:prSet presAssocID="{DAD1E2E0-09EC-4753-8BA7-B06C48B2F7B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5701D16-2F12-41DF-BEA7-79FD977559B5}" type="presOf" srcId="{DAD1E2E0-09EC-4753-8BA7-B06C48B2F7B0}" destId="{1A48C076-2F51-4D4B-81AF-408F235957D4}" srcOrd="0" destOrd="0" presId="urn:microsoft.com/office/officeart/2005/8/layout/vList2"/>
    <dgm:cxn modelId="{1083D330-B2E1-4872-AD2D-49A0A9375055}" srcId="{9570E2A1-BAC9-4BA8-8114-3FAE632B7A6F}" destId="{DAD1E2E0-09EC-4753-8BA7-B06C48B2F7B0}" srcOrd="1" destOrd="0" parTransId="{1E0B9771-4FB6-48CF-AE36-832CED6EDE10}" sibTransId="{6A24BF9A-E7E4-4BE4-AA3D-3196A11CB097}"/>
    <dgm:cxn modelId="{9F280670-F5EC-43F2-AA3A-A6411D514291}" srcId="{9570E2A1-BAC9-4BA8-8114-3FAE632B7A6F}" destId="{A520D1AA-86DA-4B9D-8765-D26E25E5ABC4}" srcOrd="0" destOrd="0" parTransId="{5210F137-72F4-444C-88E0-C93E982983D2}" sibTransId="{0BA51666-7A1C-45B6-AEE9-AB0D82FBEBD8}"/>
    <dgm:cxn modelId="{7E6F36EC-E873-460E-B9E9-1FEA1BA8543A}" type="presOf" srcId="{9570E2A1-BAC9-4BA8-8114-3FAE632B7A6F}" destId="{8CD3BAFD-D67E-4F43-94F9-54E1209CC5EB}" srcOrd="0" destOrd="0" presId="urn:microsoft.com/office/officeart/2005/8/layout/vList2"/>
    <dgm:cxn modelId="{6F74FCEF-247A-4297-A591-48F1F03F7689}" type="presOf" srcId="{A520D1AA-86DA-4B9D-8765-D26E25E5ABC4}" destId="{B748E729-BE5D-412F-A850-E13DA9DDC847}" srcOrd="0" destOrd="0" presId="urn:microsoft.com/office/officeart/2005/8/layout/vList2"/>
    <dgm:cxn modelId="{93B25775-FB68-4D8F-B9AE-EB745B1D69CC}" type="presParOf" srcId="{8CD3BAFD-D67E-4F43-94F9-54E1209CC5EB}" destId="{B748E729-BE5D-412F-A850-E13DA9DDC847}" srcOrd="0" destOrd="0" presId="urn:microsoft.com/office/officeart/2005/8/layout/vList2"/>
    <dgm:cxn modelId="{DCB4AF4E-A1B1-4DF2-AEBA-A122F1148CEE}" type="presParOf" srcId="{8CD3BAFD-D67E-4F43-94F9-54E1209CC5EB}" destId="{80BF26AB-5633-408F-916E-51E2E61F5863}" srcOrd="1" destOrd="0" presId="urn:microsoft.com/office/officeart/2005/8/layout/vList2"/>
    <dgm:cxn modelId="{8D29DCE8-CA1F-42B9-A097-6B6367EC6F4E}" type="presParOf" srcId="{8CD3BAFD-D67E-4F43-94F9-54E1209CC5EB}" destId="{1A48C076-2F51-4D4B-81AF-408F235957D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8E729-BE5D-412F-A850-E13DA9DDC847}">
      <dsp:nvSpPr>
        <dsp:cNvPr id="0" name=""/>
        <dsp:cNvSpPr/>
      </dsp:nvSpPr>
      <dsp:spPr>
        <a:xfrm>
          <a:off x="0" y="394120"/>
          <a:ext cx="4635174" cy="13197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Na tečaju usavršavanja su bile </a:t>
          </a:r>
          <a:r>
            <a:rPr lang="hr-HR" sz="2400" b="1" kern="1200"/>
            <a:t>Jasna Hrstić, Andrea Rašić, Božica Rajković i Gabrijela Mofardin.</a:t>
          </a:r>
          <a:endParaRPr lang="en-US" sz="2400" kern="1200"/>
        </a:p>
      </dsp:txBody>
      <dsp:txXfrm>
        <a:off x="64425" y="458545"/>
        <a:ext cx="4506324" cy="1190909"/>
      </dsp:txXfrm>
    </dsp:sp>
    <dsp:sp modelId="{1A48C076-2F51-4D4B-81AF-408F235957D4}">
      <dsp:nvSpPr>
        <dsp:cNvPr id="0" name=""/>
        <dsp:cNvSpPr/>
      </dsp:nvSpPr>
      <dsp:spPr>
        <a:xfrm>
          <a:off x="0" y="1783000"/>
          <a:ext cx="4635174" cy="13197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/>
            <a:t>Tečaj je bio u organizaciji Europass Teacher Academy, Vice-Versa Prague.</a:t>
          </a:r>
          <a:endParaRPr lang="en-US" sz="2400" kern="1200"/>
        </a:p>
      </dsp:txBody>
      <dsp:txXfrm>
        <a:off x="64425" y="1847425"/>
        <a:ext cx="4506324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0E5E2-8EF4-444E-A02F-FEBD5753FD42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45558-15F4-47B1-BD58-1A8381E9B6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49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7FF8A1-9065-6F6F-B293-A1CD384AE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4657E2-9592-4005-EAF9-5B2F8CB5E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0BED5E6-5267-1336-0E1A-5561648B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792180F-74BB-16F8-0957-C3772BF2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2C0DA8-6A21-FFC0-8A81-46954533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84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640DF5-0E83-C3D9-30CE-CCEA5932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C844AA8-4F1A-0D92-6652-D75CD679B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D3FCCD-F82C-1E87-329D-5A352C56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94CF2A-4BF3-FBD4-B2F8-6C7674FF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36D312-36D7-89CE-82F9-7068ABF4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6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F7C1327-FC28-A6C5-6E8A-66A589623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9F2F9AF-F8D4-B83C-BBA8-EE5A37EC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7C21E9-B052-DAA1-BA33-69053E4F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35CFB5-C7F0-7AA5-2B86-035DEACB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B9651E-E28E-DBC3-1B18-2D48FF98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17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F56115-AF2A-131F-1F53-B5B2A9040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7D9B04-47CE-68F8-5B0A-0FE8D1250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E72D23-4FCB-B020-A397-0B8B537A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82976D-9524-3225-64CB-50BB81F9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D433B0-8BEA-702C-D455-4D2FE349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24F170-B6A2-E7C4-9128-03CEF305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5054D3-442B-3F52-5159-F4C7F1473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EB8A10-95DB-EFB7-6847-476A9601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4E7091-8E57-FBB0-A285-813A3119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769025-B34A-FE79-B88D-46B9BCEE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11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82C31E-F991-C1FC-72FC-BE006998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DE036E3-8AD5-2D46-40BE-90DF5D3EA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779C84D-A42B-00D3-4B9E-788AE5B06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C34496C-94BA-5484-F749-BFC0DB6D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A9273B0-DBDB-C65F-5182-6741F9DC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254F82B-A528-213C-9F2C-A522DB13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5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745CB6-3433-9C87-8F06-8F334235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2C8EEF2-3E46-6987-CC8B-FE8DE1836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D97406C-971D-DC8A-8A92-9E744E65C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2B4FBF9-F990-C604-E73C-C474A0821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D0F0A89-7A3A-F124-8DEF-6C1D3B031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8D45CDC-48D0-53C6-063C-8D6C9764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773E1B2-9AB6-61DC-6A01-6B3354BF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BC5319B-938F-F003-BED3-021FE46F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0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672A6A-4477-0C97-AFFB-1C5F2D98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5CF14FD-52C5-8EB3-824A-ABE2ED63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D9294F6-F968-09DA-FBA7-66FE3AF3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4B9B1A8-D8DD-BEAE-0CEF-BD7DEC4F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0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3D9983C-1D37-D47E-E797-E8F141CE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7525FC9-BED9-9EAA-F25F-5B5657E6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2C76AF6-72F9-2CBF-7C19-0A64C3E8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55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F0F49A-FB33-1935-9823-A1DC3152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77FB550-ED15-C477-6781-BF89E965C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81F1E66-CFBE-9C69-4E60-C0FB5CE05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C97C188-B7A7-CC4D-DF89-CD133154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CEE0A0-EED7-95B0-C627-B48B31F5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B1E92B3-F787-7D2A-B643-60ABE44B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79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9D2A07-28E8-9401-75E5-AC8DA3C4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54D7CD5-16CC-5C91-DB48-D89395295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8A977B1-7CFA-E941-447D-0E583E4ED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32E515-40FC-AA92-A174-3528E865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00004C8-BB34-358F-259F-BE7A4628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C049DF8-7C46-848E-B878-B2D06DD0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7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79CF4E0-7F5E-7D62-B8E5-4A2DC9E3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65D10D-EE17-E71F-07CC-215A3231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75B64C-7868-932C-2507-21FF91148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AE92C-8979-41AA-960E-4BA270149F87}" type="datetimeFigureOut">
              <a:rPr lang="en-GB" smtClean="0"/>
              <a:t>08/04/2024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2F5F4A-A935-4841-7310-FC030530B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41AC727-E5E6-EAC8-C6EE-3332B21D2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B2FE-2516-4F8B-9B57-BC715B7340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70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line.teacheracademy.eu/all-course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jpeg"/><Relationship Id="rId10" Type="http://schemas.microsoft.com/office/2007/relationships/diagramDrawing" Target="../diagrams/drawing1.xml"/><Relationship Id="rId4" Type="http://schemas.openxmlformats.org/officeDocument/2006/relationships/image" Target="../media/image11.jpe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viceversacz/experience-prague-f7fl8lswtrmp7scd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viceversacz/coaching-and-mentoring-for-teachers-11_2023-aovtazci9bo1qfb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Rectangle 1162">
            <a:extLst>
              <a:ext uri="{FF2B5EF4-FFF2-40B4-BE49-F238E27FC236}">
                <a16:creationId xmlns:a16="http://schemas.microsoft.com/office/drawing/2014/main" id="{D7CFE75F-6390-4A13-A32B-2AA295CCA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FAB47-E0B8-4AD9-B1CE-D4AD78F09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 fontScale="90000"/>
          </a:bodyPr>
          <a:lstStyle/>
          <a:p>
            <a:r>
              <a:rPr lang="hr-HR" sz="2700" dirty="0">
                <a:solidFill>
                  <a:schemeClr val="bg1"/>
                </a:solidFill>
              </a:rPr>
              <a:t>Izvještaj nakon provedene mobilnosti nastavnika u Prag</a:t>
            </a:r>
            <a:br>
              <a:rPr lang="hr-HR" sz="2700" dirty="0">
                <a:solidFill>
                  <a:schemeClr val="bg1"/>
                </a:solidFill>
              </a:rPr>
            </a:br>
            <a:br>
              <a:rPr lang="hr-HR" sz="2700" dirty="0">
                <a:solidFill>
                  <a:schemeClr val="bg1"/>
                </a:solidFill>
              </a:rPr>
            </a:br>
            <a:r>
              <a:rPr lang="hr-HR" sz="2700" dirty="0">
                <a:solidFill>
                  <a:schemeClr val="bg1"/>
                </a:solidFill>
              </a:rPr>
              <a:t>Tečaj usavršavanja</a:t>
            </a:r>
            <a:br>
              <a:rPr lang="hr-HR" sz="2700" dirty="0">
                <a:solidFill>
                  <a:schemeClr val="bg1"/>
                </a:solidFill>
              </a:rPr>
            </a:br>
            <a:r>
              <a:rPr lang="hr-HR" sz="2700" dirty="0">
                <a:solidFill>
                  <a:schemeClr val="bg1"/>
                </a:solidFill>
              </a:rPr>
              <a:t>‘</a:t>
            </a:r>
            <a:r>
              <a:rPr lang="hr-HR" sz="2700" dirty="0" err="1">
                <a:solidFill>
                  <a:schemeClr val="bg1"/>
                </a:solidFill>
              </a:rPr>
              <a:t>Coaching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and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Mentoring</a:t>
            </a:r>
            <a:r>
              <a:rPr lang="hr-HR" sz="2700" dirty="0">
                <a:solidFill>
                  <a:schemeClr val="bg1"/>
                </a:solidFill>
              </a:rPr>
              <a:t> to </a:t>
            </a:r>
            <a:r>
              <a:rPr lang="hr-HR" sz="2700" dirty="0" err="1">
                <a:solidFill>
                  <a:schemeClr val="bg1"/>
                </a:solidFill>
              </a:rPr>
              <a:t>Support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Teachers</a:t>
            </a:r>
            <a:r>
              <a:rPr lang="hr-HR" sz="2700" dirty="0">
                <a:solidFill>
                  <a:schemeClr val="bg1"/>
                </a:solidFill>
              </a:rPr>
              <a:t>’</a:t>
            </a:r>
            <a:br>
              <a:rPr lang="hr-HR" sz="2700" dirty="0">
                <a:solidFill>
                  <a:schemeClr val="bg1"/>
                </a:solidFill>
              </a:rPr>
            </a:br>
            <a:r>
              <a:rPr lang="hr-HR" sz="2700" dirty="0">
                <a:solidFill>
                  <a:schemeClr val="bg1"/>
                </a:solidFill>
              </a:rPr>
              <a:t>6. – 11. 11. 2023.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89D5B-2686-41F2-B3A7-B136425C8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hr-HR" b="1">
                <a:solidFill>
                  <a:schemeClr val="bg1"/>
                </a:solidFill>
              </a:rPr>
              <a:t>Nastavničko vijeće, TŠSB, 9..2024.</a:t>
            </a:r>
            <a:endParaRPr lang="hr-HR" b="1" dirty="0">
              <a:solidFill>
                <a:schemeClr val="bg1"/>
              </a:solidFill>
            </a:endParaRPr>
          </a:p>
          <a:p>
            <a:r>
              <a:rPr lang="hr-HR" b="1" dirty="0">
                <a:solidFill>
                  <a:schemeClr val="bg1"/>
                </a:solidFill>
              </a:rPr>
              <a:t>Gabrijela Mofardin, koordinatorica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66" name="Group 1165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7" name="Group 1166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73" name="Group 1172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74" name="Group 1173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5" name="Group 1174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2" descr="Slika na kojoj se prikazuje tekst, grafika, Font, logotip&#10;&#10;Opis je automatski generiran">
            <a:extLst>
              <a:ext uri="{FF2B5EF4-FFF2-40B4-BE49-F238E27FC236}">
                <a16:creationId xmlns:a16="http://schemas.microsoft.com/office/drawing/2014/main" id="{3A670772-385F-A1F0-CF47-F931B9890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r="-3" b="23852"/>
          <a:stretch/>
        </p:blipFill>
        <p:spPr bwMode="auto">
          <a:xfrm>
            <a:off x="413544" y="2689512"/>
            <a:ext cx="2598738" cy="1478975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Image result for agencija za mobilnost i probrame eu logo">
            <a:extLst>
              <a:ext uri="{FF2B5EF4-FFF2-40B4-BE49-F238E27FC236}">
                <a16:creationId xmlns:a16="http://schemas.microsoft.com/office/drawing/2014/main" id="{2B45D184-BAB5-7751-1812-459523AB7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6" r="1316" b="-3"/>
          <a:stretch/>
        </p:blipFill>
        <p:spPr bwMode="auto">
          <a:xfrm>
            <a:off x="9201945" y="1525324"/>
            <a:ext cx="2619375" cy="1485338"/>
          </a:xfrm>
          <a:custGeom>
            <a:avLst/>
            <a:gdLst/>
            <a:ahLst/>
            <a:cxnLst/>
            <a:rect l="l" t="t" r="r" b="b"/>
            <a:pathLst>
              <a:path w="2619375" h="1860000">
                <a:moveTo>
                  <a:pt x="0" y="0"/>
                </a:moveTo>
                <a:lnTo>
                  <a:pt x="2619375" y="0"/>
                </a:lnTo>
                <a:lnTo>
                  <a:pt x="2619375" y="1860000"/>
                </a:lnTo>
                <a:lnTo>
                  <a:pt x="0" y="1860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tekst, Font, logotip, simbol&#10;&#10;Opis je automatski generiran">
            <a:extLst>
              <a:ext uri="{FF2B5EF4-FFF2-40B4-BE49-F238E27FC236}">
                <a16:creationId xmlns:a16="http://schemas.microsoft.com/office/drawing/2014/main" id="{6B621229-800D-4ABA-0C25-F2E84AA53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45" y="4225752"/>
            <a:ext cx="2619375" cy="6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0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Ljudsko lice, tekst, osoba, čovjek&#10;&#10;Opis je automatski generiran">
            <a:extLst>
              <a:ext uri="{FF2B5EF4-FFF2-40B4-BE49-F238E27FC236}">
                <a16:creationId xmlns:a16="http://schemas.microsoft.com/office/drawing/2014/main" id="{EF4504E1-2132-2CD0-3B03-3BADB9018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r="653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4598BD4-C1C1-102F-A506-7119D5AC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r"/>
            <a:r>
              <a:rPr lang="hr-HR" sz="8000" b="1">
                <a:ln w="22225">
                  <a:solidFill>
                    <a:srgbClr val="FFFFFF"/>
                  </a:solidFill>
                </a:ln>
                <a:noFill/>
              </a:rPr>
              <a:t>Preporuke za poboljšanje profesionalnih vještina</a:t>
            </a:r>
            <a:endParaRPr lang="en-GB" sz="8000" b="1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8713492-6AB1-5F45-0FC1-56E567CB5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41" y="1065862"/>
            <a:ext cx="3860002" cy="4726276"/>
          </a:xfrm>
        </p:spPr>
        <p:txBody>
          <a:bodyPr anchor="ctr">
            <a:normAutofit/>
          </a:bodyPr>
          <a:lstStyle/>
          <a:p>
            <a:r>
              <a:rPr lang="hr-HR" sz="2000">
                <a:solidFill>
                  <a:srgbClr val="FFFFFF"/>
                </a:solidFill>
              </a:rPr>
              <a:t>Edutopia – obrazovna fondacija Georga Lucasa (autora serije filmova Ratovi zvijezda), stranica za nastavnike koju prave nastavnici    </a:t>
            </a:r>
            <a:r>
              <a:rPr lang="en-US" sz="2000">
                <a:solidFill>
                  <a:srgbClr val="FFFFFF"/>
                </a:solidFill>
                <a:hlinkClick r:id="rId3"/>
              </a:rPr>
              <a:t>Edutopia - What Works in Education</a:t>
            </a:r>
            <a:endParaRPr lang="hr-HR" sz="2000">
              <a:solidFill>
                <a:srgbClr val="FFFFFF"/>
              </a:solidFill>
            </a:endParaRPr>
          </a:p>
          <a:p>
            <a:r>
              <a:rPr lang="hr-HR" sz="2000">
                <a:solidFill>
                  <a:srgbClr val="FFFFFF"/>
                </a:solidFill>
              </a:rPr>
              <a:t>‘Thinking, fast and slow’ – autor Daniel Kahneman, dobitnik Nobelove nagrade u području ekonomije </a:t>
            </a:r>
          </a:p>
          <a:p>
            <a:r>
              <a:rPr lang="hr-HR" sz="2000">
                <a:solidFill>
                  <a:srgbClr val="FFFFFF"/>
                </a:solidFill>
              </a:rPr>
              <a:t>Europass Teacher Academy online – besplatni tečajevi (i oni koji se naplaćuju) - </a:t>
            </a:r>
            <a:r>
              <a:rPr lang="en-US" sz="2000">
                <a:solidFill>
                  <a:srgbClr val="FFFFFF"/>
                </a:solidFill>
                <a:hlinkClick r:id="rId4"/>
              </a:rPr>
              <a:t>Online Continuing Education Courses for Teachers (teacheracademy.eu)</a:t>
            </a:r>
            <a:endParaRPr lang="hr-HR" sz="20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hr-HR" sz="20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sz="2000">
              <a:solidFill>
                <a:srgbClr val="FFFFFF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139EF05-8A53-B5F1-9389-6501CA758D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FE1105D9-51A1-98F4-845D-B855DF3456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25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5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osoba, odijevanje, Ljudsko lice, stol&#10;&#10;Opis je automatski generiran">
            <a:extLst>
              <a:ext uri="{FF2B5EF4-FFF2-40B4-BE49-F238E27FC236}">
                <a16:creationId xmlns:a16="http://schemas.microsoft.com/office/drawing/2014/main" id="{0CBF2DF3-98DB-4C70-89D9-9BD29C310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446088"/>
            <a:ext cx="2836863" cy="2043113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FD76F8CE-B412-9BC3-E35B-540AF8D0C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2563813"/>
            <a:ext cx="2836863" cy="2109788"/>
          </a:xfrm>
          <a:prstGeom prst="rect">
            <a:avLst/>
          </a:prstGeom>
        </p:spPr>
      </p:pic>
      <p:pic>
        <p:nvPicPr>
          <p:cNvPr id="25" name="Slika 24" descr="Slika na kojoj se prikazuje odijevanje, zgrada, vanjski, osoba&#10;&#10;Opis je automatski generiran">
            <a:extLst>
              <a:ext uri="{FF2B5EF4-FFF2-40B4-BE49-F238E27FC236}">
                <a16:creationId xmlns:a16="http://schemas.microsoft.com/office/drawing/2014/main" id="{ADA8E13E-DE18-7865-D171-65D8DECA7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0" y="446088"/>
            <a:ext cx="5749925" cy="4227513"/>
          </a:xfrm>
          <a:prstGeom prst="rect">
            <a:avLst/>
          </a:prstGeom>
        </p:spPr>
      </p:pic>
      <p:pic>
        <p:nvPicPr>
          <p:cNvPr id="9" name="Slika 8" descr="Slika na kojoj se prikazuje Ljudsko lice, osoba, odijevanje, vanjski&#10;&#10;Opis je automatski generiran">
            <a:extLst>
              <a:ext uri="{FF2B5EF4-FFF2-40B4-BE49-F238E27FC236}">
                <a16:creationId xmlns:a16="http://schemas.microsoft.com/office/drawing/2014/main" id="{3A4DD1BA-EB36-89D3-3751-0C238A959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950" y="446088"/>
            <a:ext cx="2168525" cy="1544638"/>
          </a:xfrm>
          <a:prstGeom prst="rect">
            <a:avLst/>
          </a:prstGeom>
        </p:spPr>
      </p:pic>
      <p:pic>
        <p:nvPicPr>
          <p:cNvPr id="21" name="Slika 20" descr="Slika na kojoj se prikazuje Ljudsko lice, osoba, odijevanje, stolnjaci i ubrusi&#10;&#10;Opis je automatski generiran">
            <a:extLst>
              <a:ext uri="{FF2B5EF4-FFF2-40B4-BE49-F238E27FC236}">
                <a16:creationId xmlns:a16="http://schemas.microsoft.com/office/drawing/2014/main" id="{F326171B-6260-B652-1CA9-AF9E4671F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950" y="2065338"/>
            <a:ext cx="1422400" cy="990600"/>
          </a:xfrm>
          <a:prstGeom prst="rect">
            <a:avLst/>
          </a:prstGeom>
        </p:spPr>
      </p:pic>
      <p:pic>
        <p:nvPicPr>
          <p:cNvPr id="15" name="Slika 14" descr="Slika na kojoj se prikazuje vanjski, zgrada, odijevanje, sat&#10;&#10;Opis je automatski generiran">
            <a:extLst>
              <a:ext uri="{FF2B5EF4-FFF2-40B4-BE49-F238E27FC236}">
                <a16:creationId xmlns:a16="http://schemas.microsoft.com/office/drawing/2014/main" id="{3969C98F-D3A2-07A1-451D-1C24A06EA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5963" y="2065338"/>
            <a:ext cx="671513" cy="990600"/>
          </a:xfrm>
          <a:prstGeom prst="rect">
            <a:avLst/>
          </a:prstGeom>
        </p:spPr>
      </p:pic>
      <p:pic>
        <p:nvPicPr>
          <p:cNvPr id="5" name="Rezervirano mjesto sadržaja 4" descr="Slika na kojoj se prikazuje Ljudsko lice, osoba, odijevanje, osmijeh&#10;&#10;Opis je automatski generiran">
            <a:extLst>
              <a:ext uri="{FF2B5EF4-FFF2-40B4-BE49-F238E27FC236}">
                <a16:creationId xmlns:a16="http://schemas.microsoft.com/office/drawing/2014/main" id="{7087666D-5ECE-9510-05E3-B29DBF0CD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378950" y="3132138"/>
            <a:ext cx="2168525" cy="1541463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528B678-D737-4C76-B19D-9787C930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Kulturološke aktivnosti</a:t>
            </a:r>
          </a:p>
        </p:txBody>
      </p:sp>
    </p:spTree>
    <p:extLst>
      <p:ext uri="{BB962C8B-B14F-4D97-AF65-F5344CB8AC3E}">
        <p14:creationId xmlns:p14="http://schemas.microsoft.com/office/powerpoint/2010/main" val="221773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vanjski, nebo, oblak, voda&#10;&#10;Opis je automatski generiran">
            <a:extLst>
              <a:ext uri="{FF2B5EF4-FFF2-40B4-BE49-F238E27FC236}">
                <a16:creationId xmlns:a16="http://schemas.microsoft.com/office/drawing/2014/main" id="{58E9AED2-B987-8694-55D7-7B84241A9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1506" r="21505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D34E71B-6F0B-8383-108E-BE83F7C1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Pitanja?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F75608-66F3-0982-305D-935C02A0D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Zahvaljujemo na pažnji!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FBDB3FC-0169-ED87-6DA3-62489CEF8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49" b="219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76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2" name="Rectangle 114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C6BF54E-8240-ACEE-BA83-DA7C9BCA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0" r="21569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452045-D3DA-1C92-0A65-2C999DA5D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5" r="15022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8B26895-F3F7-E20B-AFA2-3986D7FC0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11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154" name="Freeform: Shape 114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55" name="Freeform: Shape 114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97B2DAE-5EBF-1B90-4B00-4B8190B8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hr-HR" sz="2800" b="1"/>
              <a:t>Sadržaj:</a:t>
            </a:r>
            <a:endParaRPr lang="en-GB" sz="2800" b="1"/>
          </a:p>
        </p:txBody>
      </p:sp>
      <p:sp>
        <p:nvSpPr>
          <p:cNvPr id="1151" name="Rectangle 115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3" name="Rectangle 115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5650F5-A4D2-D009-1933-3EDE20AFC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r-HR" sz="1700" b="1"/>
              <a:t>Program tečaja usavršavanja</a:t>
            </a:r>
          </a:p>
          <a:p>
            <a:pPr>
              <a:buFontTx/>
              <a:buChar char="-"/>
            </a:pPr>
            <a:r>
              <a:rPr lang="hr-HR" sz="1700" b="1"/>
              <a:t>Coaching and Mentoring to Support Teachers</a:t>
            </a:r>
          </a:p>
          <a:p>
            <a:pPr>
              <a:buFontTx/>
              <a:buChar char="-"/>
            </a:pPr>
            <a:r>
              <a:rPr lang="hr-HR" sz="1700" b="1"/>
              <a:t>Ishodi učenja</a:t>
            </a:r>
          </a:p>
          <a:p>
            <a:pPr marL="0" indent="0">
              <a:buNone/>
            </a:pPr>
            <a:r>
              <a:rPr lang="hr-HR" sz="1700" b="1"/>
              <a:t>2. Naša iskustva i što smo sve naučile?</a:t>
            </a:r>
          </a:p>
          <a:p>
            <a:pPr marL="0" indent="0">
              <a:buNone/>
            </a:pPr>
            <a:r>
              <a:rPr lang="hr-HR" sz="1700" b="1"/>
              <a:t>3. Preporuka za čitanje – Kako poboljšati profesionalne vještine?</a:t>
            </a:r>
          </a:p>
          <a:p>
            <a:pPr marL="0" indent="0">
              <a:buNone/>
            </a:pPr>
            <a:r>
              <a:rPr lang="hr-HR" sz="1700" b="1"/>
              <a:t>4. Pitanja i prijedlozi</a:t>
            </a:r>
          </a:p>
          <a:p>
            <a:pPr marL="457200" indent="-457200">
              <a:buAutoNum type="arabicPeriod"/>
            </a:pPr>
            <a:endParaRPr lang="hr-HR" sz="1700" b="1"/>
          </a:p>
          <a:p>
            <a:pPr marL="457200" indent="-457200">
              <a:buAutoNum type="arabicPeriod"/>
            </a:pPr>
            <a:endParaRPr lang="hr-HR" sz="1700" b="1"/>
          </a:p>
          <a:p>
            <a:pPr marL="0" indent="0">
              <a:buNone/>
            </a:pPr>
            <a:endParaRPr lang="hr-HR" sz="1700"/>
          </a:p>
          <a:p>
            <a:pPr marL="0" indent="0">
              <a:buNone/>
            </a:pPr>
            <a:endParaRPr lang="en-GB" sz="170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A2AF1E82-E31F-F127-6FA5-53B6CB902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10" r="2" b="40404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267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int">
            <a:extLst>
              <a:ext uri="{FF2B5EF4-FFF2-40B4-BE49-F238E27FC236}">
                <a16:creationId xmlns:a16="http://schemas.microsoft.com/office/drawing/2014/main" id="{EE0CD6C1-A094-A60D-E9C8-1A674C389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933" y="-5"/>
            <a:ext cx="6092067" cy="6858005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04" name="Rectangle 1098">
            <a:extLst>
              <a:ext uri="{FF2B5EF4-FFF2-40B4-BE49-F238E27FC236}">
                <a16:creationId xmlns:a16="http://schemas.microsoft.com/office/drawing/2014/main" id="{1E402682-0DCB-ECA9-7F6D-558F00711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2285984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9A4722B-B77E-A12B-B934-C1B33775B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319119"/>
            <a:ext cx="4823818" cy="1627445"/>
          </a:xfrm>
        </p:spPr>
        <p:txBody>
          <a:bodyPr>
            <a:normAutofit/>
          </a:bodyPr>
          <a:lstStyle/>
          <a:p>
            <a:r>
              <a:rPr lang="en-US" sz="2800" b="1" i="0" dirty="0">
                <a:effectLst/>
                <a:latin typeface="var(--wp--preset--font-family--alternative)"/>
              </a:rPr>
              <a:t>Coaching and Mentoring to Support Teachers</a:t>
            </a:r>
            <a:br>
              <a:rPr lang="en-US" sz="2800" b="1" i="0" dirty="0">
                <a:effectLst/>
                <a:latin typeface="var(--wp--preset--font-family--alternative)"/>
              </a:rPr>
            </a:br>
            <a:r>
              <a:rPr lang="hr-HR" sz="2800" b="1" i="0" dirty="0">
                <a:effectLst/>
                <a:latin typeface="var(--wp--preset--font-family--alternative)"/>
              </a:rPr>
              <a:t>Prag, Češka, 6. – 11. 11. 2023.</a:t>
            </a:r>
            <a:endParaRPr lang="en-GB" sz="2800" dirty="0"/>
          </a:p>
        </p:txBody>
      </p:sp>
      <p:sp useBgFill="1">
        <p:nvSpPr>
          <p:cNvPr id="1105" name="Rectangle 1100">
            <a:extLst>
              <a:ext uri="{FF2B5EF4-FFF2-40B4-BE49-F238E27FC236}">
                <a16:creationId xmlns:a16="http://schemas.microsoft.com/office/drawing/2014/main" id="{831C75FA-AE0A-6B5D-9E65-F338FBE83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70" y="-5"/>
            <a:ext cx="6002162" cy="6858005"/>
          </a:xfrm>
          <a:prstGeom prst="rect">
            <a:avLst/>
          </a:prstGeom>
          <a:ln>
            <a:noFill/>
          </a:ln>
          <a:effectLst>
            <a:outerShdw blurRad="596900" dist="215900" dir="6600000" sx="92000" sy="92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C8854F-E2E1-B066-2409-FEF0015FB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5"/>
          <a:stretch/>
        </p:blipFill>
        <p:spPr>
          <a:xfrm>
            <a:off x="-3" y="2285987"/>
            <a:ext cx="6099932" cy="4572012"/>
          </a:xfrm>
          <a:prstGeom prst="rect">
            <a:avLst/>
          </a:prstGeom>
        </p:spPr>
      </p:pic>
      <p:pic>
        <p:nvPicPr>
          <p:cNvPr id="1030" name="Picture 6" descr="katarina">
            <a:extLst>
              <a:ext uri="{FF2B5EF4-FFF2-40B4-BE49-F238E27FC236}">
                <a16:creationId xmlns:a16="http://schemas.microsoft.com/office/drawing/2014/main" id="{D6CB3E6E-6DDB-5919-AB11-2CFDD7E28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r="4140"/>
          <a:stretch/>
        </p:blipFill>
        <p:spPr bwMode="auto">
          <a:xfrm>
            <a:off x="3" y="3"/>
            <a:ext cx="2012907" cy="2285995"/>
          </a:xfrm>
          <a:prstGeom prst="rect">
            <a:avLst/>
          </a:prstGeom>
          <a:noFill/>
          <a:effectLst>
            <a:outerShdw blurRad="292100" dist="88900" dir="5400000" sx="97000" sy="97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ra-1">
            <a:extLst>
              <a:ext uri="{FF2B5EF4-FFF2-40B4-BE49-F238E27FC236}">
                <a16:creationId xmlns:a16="http://schemas.microsoft.com/office/drawing/2014/main" id="{D5F33DDA-D9AF-D127-5286-3383327B7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r="1471" b="1"/>
          <a:stretch/>
        </p:blipFill>
        <p:spPr bwMode="auto">
          <a:xfrm>
            <a:off x="2012907" y="10"/>
            <a:ext cx="2043512" cy="2285985"/>
          </a:xfrm>
          <a:prstGeom prst="rect">
            <a:avLst/>
          </a:prstGeom>
          <a:noFill/>
          <a:effectLst>
            <a:outerShdw blurRad="279400" dist="76200" dir="5400000" sx="97000" sy="97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sowski face">
            <a:extLst>
              <a:ext uri="{FF2B5EF4-FFF2-40B4-BE49-F238E27FC236}">
                <a16:creationId xmlns:a16="http://schemas.microsoft.com/office/drawing/2014/main" id="{1D673EB2-9CA8-A05F-64DB-EFECDF2CD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r="6804" b="1"/>
          <a:stretch/>
        </p:blipFill>
        <p:spPr bwMode="auto">
          <a:xfrm>
            <a:off x="4056419" y="10"/>
            <a:ext cx="2043512" cy="2285985"/>
          </a:xfrm>
          <a:prstGeom prst="rect">
            <a:avLst/>
          </a:prstGeom>
          <a:noFill/>
          <a:effectLst>
            <a:outerShdw blurRad="254000" dist="88900" dir="5400000" sx="97000" sy="97000" algn="t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78" name="Rezervirano mjesto sadržaja 2">
            <a:extLst>
              <a:ext uri="{FF2B5EF4-FFF2-40B4-BE49-F238E27FC236}">
                <a16:creationId xmlns:a16="http://schemas.microsoft.com/office/drawing/2014/main" id="{EE6A45CE-7DD6-9D5B-8C7E-21B6450A16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369715"/>
              </p:ext>
            </p:extLst>
          </p:nvPr>
        </p:nvGraphicFramePr>
        <p:xfrm>
          <a:off x="6799846" y="2823553"/>
          <a:ext cx="4635175" cy="3496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74141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snimka zaslona, osoba, Ljudsko lice&#10;&#10;Opis je automatski generiran">
            <a:extLst>
              <a:ext uri="{FF2B5EF4-FFF2-40B4-BE49-F238E27FC236}">
                <a16:creationId xmlns:a16="http://schemas.microsoft.com/office/drawing/2014/main" id="{0FB73F5D-55EE-C4CE-4671-08E32C34A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3" t="9091" r="2731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DC2F20-3EEA-D4BA-8C21-65F44CAF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Organizacija i struktura tečaja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D048B1-A94B-0A8E-810E-E7B1D3772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hr-HR" sz="1400" dirty="0">
                <a:solidFill>
                  <a:schemeClr val="bg1"/>
                </a:solidFill>
              </a:rPr>
              <a:t>Na tečaju su sudjelovali sudionici iz Rumunjske, Italije, Mađarske, Slovenije i mi iz Hrvatske.</a:t>
            </a:r>
          </a:p>
          <a:p>
            <a:r>
              <a:rPr lang="hr-HR" sz="1400" dirty="0">
                <a:solidFill>
                  <a:schemeClr val="bg1"/>
                </a:solidFill>
              </a:rPr>
              <a:t>Organizacija Vice </a:t>
            </a:r>
            <a:r>
              <a:rPr lang="hr-HR" sz="1400" dirty="0" err="1">
                <a:solidFill>
                  <a:schemeClr val="bg1"/>
                </a:solidFill>
              </a:rPr>
              <a:t>Versa</a:t>
            </a:r>
            <a:r>
              <a:rPr lang="hr-HR" sz="1400" dirty="0">
                <a:solidFill>
                  <a:schemeClr val="bg1"/>
                </a:solidFill>
              </a:rPr>
              <a:t> je učinila sve kako bi nam boravak bio što ugodniji i korisniji, kako u edukativne svrhe, tako i za kulturološke potrebe svih sudionika. </a:t>
            </a:r>
            <a:r>
              <a:rPr lang="en-US" sz="1400" dirty="0">
                <a:solidFill>
                  <a:schemeClr val="bg1"/>
                </a:solidFill>
                <a:hlinkClick r:id="rId3"/>
              </a:rPr>
              <a:t>Experience Prague (padlet.com)</a:t>
            </a:r>
            <a:endParaRPr lang="hr-HR" sz="1400" dirty="0">
              <a:solidFill>
                <a:schemeClr val="bg1"/>
              </a:solidFill>
            </a:endParaRPr>
          </a:p>
          <a:p>
            <a:r>
              <a:rPr lang="hr-HR" sz="1400" dirty="0">
                <a:solidFill>
                  <a:schemeClr val="bg1"/>
                </a:solidFill>
              </a:rPr>
              <a:t>Svi materijali s edukacija su dostupni svim sudionicima na </a:t>
            </a:r>
            <a:r>
              <a:rPr lang="hr-HR" sz="1400" dirty="0" err="1">
                <a:solidFill>
                  <a:schemeClr val="bg1"/>
                </a:solidFill>
              </a:rPr>
              <a:t>Padlet</a:t>
            </a:r>
            <a:r>
              <a:rPr lang="hr-HR" sz="1400" dirty="0">
                <a:solidFill>
                  <a:schemeClr val="bg1"/>
                </a:solidFill>
              </a:rPr>
              <a:t>-u, s ciljem potreba diseminacije </a:t>
            </a:r>
            <a:r>
              <a:rPr lang="en-US" sz="1400" dirty="0">
                <a:solidFill>
                  <a:schemeClr val="bg1"/>
                </a:solidFill>
                <a:hlinkClick r:id="rId4"/>
              </a:rPr>
              <a:t>Coaching and Mentoring for Teachers 11_2023 (padlet.com)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46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C2F1AE-9192-020E-24CB-95F7BB69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Program tečaja usavršavanja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FB4FC6-3CCE-4515-98AC-280D3CDFA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numCol="2" anchor="ctr">
            <a:normAutofit/>
          </a:bodyPr>
          <a:lstStyle/>
          <a:p>
            <a:pPr marL="0" indent="0">
              <a:buNone/>
            </a:pPr>
            <a:r>
              <a:rPr lang="hr-HR" sz="1100" b="1">
                <a:latin typeface="Inter"/>
              </a:rPr>
              <a:t>1. dan – Coaching i mentorstvo učitelja: uvod
</a:t>
            </a:r>
            <a:r>
              <a:rPr lang="hr-HR" sz="1100">
                <a:latin typeface="Inter"/>
              </a:rPr>
              <a:t>Uvod u tečaj, školu i aktivnosti vanjskog tjedna;
Aktivnosti ledolomaca, razmišljanje o karijernim putovima;
Prezentacije školskog konteksta polaznika, potrebna je analiza;
Osnovna načela mentorstva;
Modeli učenja, stavovi o promjenama i upravljanje promjenama.</a:t>
            </a:r>
            <a:r>
              <a:rPr lang="hr-HR" sz="1100" b="1">
                <a:latin typeface="Inter"/>
              </a:rPr>
              <a:t>
2. dan – Izgradnja povjerenja
</a:t>
            </a:r>
            <a:r>
              <a:rPr lang="hr-HR" sz="1100">
                <a:latin typeface="Inter"/>
              </a:rPr>
              <a:t>Uspostavljanje odnosa, izgradnja povjerenja;
Postavljanje dobrih pitanja;
Aktivne tehnike slušanja;
Samosvijest, samoprocjena, Window Johari;
Igra uloga profesionalnih rasprava.</a:t>
            </a:r>
            <a:r>
              <a:rPr lang="hr-HR" sz="1100" b="1">
                <a:latin typeface="Inter"/>
              </a:rPr>
              <a:t>
3. dan – Vještine promatranja
</a:t>
            </a:r>
            <a:r>
              <a:rPr lang="hr-HR" sz="1100">
                <a:latin typeface="Inter"/>
              </a:rPr>
              <a:t>Razredni posjeti, promatranja lekcija i vještine promatranja;
Etiketa promatranja, usredotočenost na promatranje i tehnike pisanja bilješki;
Suočavanje s osjećajem uspjeha i neuspjeha;
Isticanje uspjeha i polaganje odskočnih dasaka.</a:t>
            </a:r>
            <a:r>
              <a:rPr lang="hr-HR" sz="1100" b="1">
                <a:latin typeface="Inter"/>
              </a:rPr>
              <a:t>
</a:t>
            </a:r>
          </a:p>
          <a:p>
            <a:pPr marL="0" indent="0">
              <a:buNone/>
            </a:pPr>
            <a:r>
              <a:rPr lang="hr-HR" sz="1100" b="1">
                <a:latin typeface="Inter"/>
              </a:rPr>
              <a:t>4. dan - Davanje povratnih informacija
</a:t>
            </a:r>
            <a:r>
              <a:rPr lang="hr-HR" sz="1100">
                <a:latin typeface="Inter"/>
              </a:rPr>
              <a:t>Posjeti video razredu i promatranja lekcija;
Igranje uloga rasprava nakon nastave;
Formativne i sumativne povratne informacije;
Jezik mentorstva.</a:t>
            </a:r>
            <a:r>
              <a:rPr lang="hr-HR" sz="1100" b="1">
                <a:latin typeface="Inter"/>
              </a:rPr>
              <a:t>
5. dan – Mentorske vještine
</a:t>
            </a:r>
            <a:r>
              <a:rPr lang="hr-HR" sz="1100">
                <a:latin typeface="Inter"/>
              </a:rPr>
              <a:t>Struktura potpunog mentorskog (rasprava prije i poslije lekcije);
Alternativni scenariji mentorstva (bez razrednih posjeta, mentorstva vršnjaka itd.);
Planiranje akcije za vlastiti kontekst;
Alati profesionalnog razvoja.</a:t>
            </a:r>
            <a:r>
              <a:rPr lang="hr-HR" sz="1100" b="1">
                <a:latin typeface="Inter"/>
              </a:rPr>
              <a:t>
6. dan – Zatvaranje tečaja i kulturne aktivnosti
</a:t>
            </a:r>
            <a:r>
              <a:rPr lang="hr-HR" sz="1100">
                <a:latin typeface="Inter"/>
              </a:rPr>
              <a:t>Vrednovanje tečaja: zaokruživanje stečenih kompetencija, povratne informacije i rasprava;
Dodjela potvrde o pohađanju tečaja;
Izlet i druge vanjske kulturne aktivnosti.
</a:t>
            </a:r>
            <a:endParaRPr lang="hr-HR" sz="1100" dirty="0"/>
          </a:p>
        </p:txBody>
      </p:sp>
    </p:spTree>
    <p:extLst>
      <p:ext uri="{BB962C8B-B14F-4D97-AF65-F5344CB8AC3E}">
        <p14:creationId xmlns:p14="http://schemas.microsoft.com/office/powerpoint/2010/main" val="302267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3011211"/>
            <a:ext cx="3474943" cy="34749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2FDA9E-8484-4374-A6CB-F19288F4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27" y="3579484"/>
            <a:ext cx="3267256" cy="2474102"/>
          </a:xfrm>
        </p:spPr>
        <p:txBody>
          <a:bodyPr>
            <a:norm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</a:rPr>
              <a:t>Program tečaja usavršavanja – ishodi učenja</a:t>
            </a:r>
            <a:endParaRPr lang="en-GB" sz="3600" b="1">
              <a:solidFill>
                <a:schemeClr val="bg1"/>
              </a:solidFill>
            </a:endParaRP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702BCE04-F803-68F6-0D74-68ED51602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8" r="18598" b="-6"/>
          <a:stretch/>
        </p:blipFill>
        <p:spPr>
          <a:xfrm>
            <a:off x="222667" y="735775"/>
            <a:ext cx="2040115" cy="2040115"/>
          </a:xfrm>
          <a:custGeom>
            <a:avLst/>
            <a:gdLst/>
            <a:ahLst/>
            <a:cxnLst/>
            <a:rect l="l" t="t" r="r" b="b"/>
            <a:pathLst>
              <a:path w="2255084" h="2255084">
                <a:moveTo>
                  <a:pt x="1127542" y="0"/>
                </a:moveTo>
                <a:cubicBezTo>
                  <a:pt x="1750266" y="0"/>
                  <a:pt x="2255084" y="504818"/>
                  <a:pt x="2255084" y="1127542"/>
                </a:cubicBezTo>
                <a:cubicBezTo>
                  <a:pt x="2255084" y="1750266"/>
                  <a:pt x="1750266" y="2255084"/>
                  <a:pt x="1127542" y="2255084"/>
                </a:cubicBezTo>
                <a:cubicBezTo>
                  <a:pt x="504818" y="2255084"/>
                  <a:pt x="0" y="1750266"/>
                  <a:pt x="0" y="1127542"/>
                </a:cubicBezTo>
                <a:cubicBezTo>
                  <a:pt x="0" y="504818"/>
                  <a:pt x="504818" y="0"/>
                  <a:pt x="1127542" y="0"/>
                </a:cubicBezTo>
                <a:close/>
              </a:path>
            </a:pathLst>
          </a:custGeom>
        </p:spPr>
      </p:pic>
      <p:pic>
        <p:nvPicPr>
          <p:cNvPr id="7" name="Slika 6" descr="Slika na kojoj se prikazuje odijevanje, osoba, Ljudsko lice, zid&#10;&#10;Opis je automatski generiran">
            <a:extLst>
              <a:ext uri="{FF2B5EF4-FFF2-40B4-BE49-F238E27FC236}">
                <a16:creationId xmlns:a16="http://schemas.microsoft.com/office/drawing/2014/main" id="{03020133-6F05-D9F2-B976-3FA425EC2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1" b="16499"/>
          <a:stretch/>
        </p:blipFill>
        <p:spPr>
          <a:xfrm>
            <a:off x="2367813" y="168131"/>
            <a:ext cx="1705963" cy="1705963"/>
          </a:xfrm>
          <a:custGeom>
            <a:avLst/>
            <a:gdLst/>
            <a:ahLst/>
            <a:cxnLst/>
            <a:rect l="l" t="t" r="r" b="b"/>
            <a:pathLst>
              <a:path w="2228656" h="2228656">
                <a:moveTo>
                  <a:pt x="1114328" y="0"/>
                </a:moveTo>
                <a:cubicBezTo>
                  <a:pt x="1729754" y="0"/>
                  <a:pt x="2228656" y="498902"/>
                  <a:pt x="2228656" y="1114328"/>
                </a:cubicBezTo>
                <a:cubicBezTo>
                  <a:pt x="2228656" y="1729754"/>
                  <a:pt x="1729754" y="2228656"/>
                  <a:pt x="1114328" y="2228656"/>
                </a:cubicBezTo>
                <a:cubicBezTo>
                  <a:pt x="498902" y="2228656"/>
                  <a:pt x="0" y="1729754"/>
                  <a:pt x="0" y="1114328"/>
                </a:cubicBezTo>
                <a:cubicBezTo>
                  <a:pt x="0" y="498902"/>
                  <a:pt x="498902" y="0"/>
                  <a:pt x="1114328" y="0"/>
                </a:cubicBezTo>
                <a:close/>
              </a:path>
            </a:pathLst>
          </a:custGeom>
        </p:spPr>
      </p:pic>
      <p:grpSp>
        <p:nvGrpSpPr>
          <p:cNvPr id="16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6976" y="3037805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5" name="Slika 14">
            <a:extLst>
              <a:ext uri="{FF2B5EF4-FFF2-40B4-BE49-F238E27FC236}">
                <a16:creationId xmlns:a16="http://schemas.microsoft.com/office/drawing/2014/main" id="{0B4BD6A7-8592-B544-FE20-FFEA541D5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4"/>
          <a:stretch/>
        </p:blipFill>
        <p:spPr>
          <a:xfrm>
            <a:off x="3897249" y="1682346"/>
            <a:ext cx="1897916" cy="1897916"/>
          </a:xfrm>
          <a:custGeom>
            <a:avLst/>
            <a:gdLst/>
            <a:ahLst/>
            <a:cxnLst/>
            <a:rect l="l" t="t" r="r" b="b"/>
            <a:pathLst>
              <a:path w="2479422" h="2479422">
                <a:moveTo>
                  <a:pt x="1239711" y="0"/>
                </a:moveTo>
                <a:cubicBezTo>
                  <a:pt x="1924384" y="0"/>
                  <a:pt x="2479422" y="555038"/>
                  <a:pt x="2479422" y="1239711"/>
                </a:cubicBezTo>
                <a:cubicBezTo>
                  <a:pt x="2479422" y="1924384"/>
                  <a:pt x="1924384" y="2479422"/>
                  <a:pt x="1239711" y="2479422"/>
                </a:cubicBezTo>
                <a:cubicBezTo>
                  <a:pt x="555038" y="2479422"/>
                  <a:pt x="0" y="1924384"/>
                  <a:pt x="0" y="1239711"/>
                </a:cubicBezTo>
                <a:cubicBezTo>
                  <a:pt x="0" y="555038"/>
                  <a:pt x="555038" y="0"/>
                  <a:pt x="1239711" y="0"/>
                </a:cubicBezTo>
                <a:close/>
              </a:path>
            </a:pathLst>
          </a:custGeom>
        </p:spPr>
      </p:pic>
      <p:grpSp>
        <p:nvGrpSpPr>
          <p:cNvPr id="168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08153" y="207461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5" name="Slika 4" descr="Slika na kojoj se prikazuje odijevanje, osoba, u dvorani, Ljudsko lice&#10;&#10;Opis je automatski generiran">
            <a:extLst>
              <a:ext uri="{FF2B5EF4-FFF2-40B4-BE49-F238E27FC236}">
                <a16:creationId xmlns:a16="http://schemas.microsoft.com/office/drawing/2014/main" id="{B2329D20-DEA5-FBE3-0E8A-46417F5B0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04" r="17796"/>
          <a:stretch/>
        </p:blipFill>
        <p:spPr>
          <a:xfrm>
            <a:off x="4542412" y="3850995"/>
            <a:ext cx="2013902" cy="2013902"/>
          </a:xfrm>
          <a:custGeom>
            <a:avLst/>
            <a:gdLst/>
            <a:ahLst/>
            <a:cxnLst/>
            <a:rect l="l" t="t" r="r" b="b"/>
            <a:pathLst>
              <a:path w="2013902" h="2013902">
                <a:moveTo>
                  <a:pt x="1006951" y="0"/>
                </a:moveTo>
                <a:cubicBezTo>
                  <a:pt x="1563075" y="0"/>
                  <a:pt x="2013902" y="450827"/>
                  <a:pt x="2013902" y="1006951"/>
                </a:cubicBezTo>
                <a:cubicBezTo>
                  <a:pt x="2013902" y="1563075"/>
                  <a:pt x="1563075" y="2013902"/>
                  <a:pt x="1006951" y="2013902"/>
                </a:cubicBezTo>
                <a:cubicBezTo>
                  <a:pt x="450827" y="2013902"/>
                  <a:pt x="0" y="1563075"/>
                  <a:pt x="0" y="1006951"/>
                </a:cubicBezTo>
                <a:cubicBezTo>
                  <a:pt x="0" y="450827"/>
                  <a:pt x="450827" y="0"/>
                  <a:pt x="1006951" y="0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CD598F-4352-7DC5-5E64-166E22366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9776" y="674087"/>
            <a:ext cx="4427091" cy="54347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chemeClr val="bg1"/>
                </a:solidFill>
                <a:latin typeface="Inter"/>
              </a:rPr>
              <a:t>Tečaj </a:t>
            </a:r>
            <a:r>
              <a:rPr lang="hr-HR" sz="1500">
                <a:solidFill>
                  <a:schemeClr val="bg1"/>
                </a:solidFill>
                <a:latin typeface="Inter"/>
              </a:rPr>
              <a:t>nam je pomogao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da: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Razlik</a:t>
            </a:r>
            <a:r>
              <a:rPr lang="hr-HR" sz="1500">
                <a:solidFill>
                  <a:schemeClr val="bg1"/>
                </a:solidFill>
                <a:latin typeface="Inter"/>
              </a:rPr>
              <a:t>ujemo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mentorstvo i druge oblike podrške i nadzora nastavnika;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Razlik</a:t>
            </a:r>
            <a:r>
              <a:rPr lang="hr-HR" sz="1500">
                <a:solidFill>
                  <a:schemeClr val="bg1"/>
                </a:solidFill>
                <a:latin typeface="Inter"/>
              </a:rPr>
              <a:t>ujemo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razredne posjete radi potpore i opažanja za procjenu;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Osmisl</a:t>
            </a:r>
            <a:r>
              <a:rPr lang="hr-HR" sz="1500">
                <a:solidFill>
                  <a:schemeClr val="bg1"/>
                </a:solidFill>
                <a:latin typeface="Inter"/>
              </a:rPr>
              <a:t>imo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strukturu rasprave nakon </a:t>
            </a:r>
            <a:r>
              <a:rPr lang="hr-HR" sz="1500">
                <a:solidFill>
                  <a:schemeClr val="bg1"/>
                </a:solidFill>
                <a:latin typeface="Inter"/>
              </a:rPr>
              <a:t>posjete satu</a:t>
            </a:r>
            <a:r>
              <a:rPr lang="en-US" sz="1500">
                <a:solidFill>
                  <a:schemeClr val="bg1"/>
                </a:solidFill>
                <a:latin typeface="Inter"/>
              </a:rPr>
              <a:t>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Formulira</a:t>
            </a:r>
            <a:r>
              <a:rPr lang="hr-HR" sz="1500">
                <a:solidFill>
                  <a:schemeClr val="bg1"/>
                </a:solidFill>
                <a:latin typeface="Inter"/>
              </a:rPr>
              <a:t>mo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pitanja koja pomažu u samorefleksiji profesionalnih rasprava i samoprocjene;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Pokaž</a:t>
            </a:r>
            <a:r>
              <a:rPr lang="hr-HR" sz="1500">
                <a:solidFill>
                  <a:schemeClr val="bg1"/>
                </a:solidFill>
                <a:latin typeface="Inter"/>
              </a:rPr>
              <a:t>emo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vještine u aktivnom slušanju;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se unesemo u sve uloge tijekom mentoriranja 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iz perspektive mentora, </a:t>
            </a:r>
            <a:r>
              <a:rPr lang="hr-HR" sz="1500">
                <a:solidFill>
                  <a:schemeClr val="bg1"/>
                </a:solidFill>
                <a:latin typeface="Inter"/>
              </a:rPr>
              <a:t>nastavnika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ili promatrača;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Razlik</a:t>
            </a:r>
            <a:r>
              <a:rPr lang="hr-HR" sz="1500">
                <a:solidFill>
                  <a:schemeClr val="bg1"/>
                </a:solidFill>
                <a:latin typeface="Inter"/>
              </a:rPr>
              <a:t>ujemo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konstruktivne, formativne povratne informacije od evaluacijskih, sumativnih povratnih informacija;
</a:t>
            </a:r>
            <a:r>
              <a:rPr lang="hr-HR" sz="1500">
                <a:solidFill>
                  <a:schemeClr val="bg1"/>
                </a:solidFill>
                <a:latin typeface="Inter"/>
              </a:rPr>
              <a:t>- </a:t>
            </a:r>
            <a:r>
              <a:rPr lang="en-US" sz="1500">
                <a:solidFill>
                  <a:schemeClr val="bg1"/>
                </a:solidFill>
                <a:latin typeface="Inter"/>
              </a:rPr>
              <a:t>Planira</a:t>
            </a:r>
            <a:r>
              <a:rPr lang="hr-HR" sz="1500">
                <a:solidFill>
                  <a:schemeClr val="bg1"/>
                </a:solidFill>
                <a:latin typeface="Inter"/>
              </a:rPr>
              <a:t>mo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proces mentorstva za </a:t>
            </a:r>
            <a:r>
              <a:rPr lang="hr-HR" sz="1500">
                <a:solidFill>
                  <a:schemeClr val="bg1"/>
                </a:solidFill>
                <a:latin typeface="Inter"/>
              </a:rPr>
              <a:t>kolege</a:t>
            </a:r>
            <a:r>
              <a:rPr lang="en-US" sz="1500">
                <a:solidFill>
                  <a:schemeClr val="bg1"/>
                </a:solidFill>
                <a:latin typeface="Inter"/>
              </a:rPr>
              <a:t> u vlastitom školskom kontekstu.</a:t>
            </a:r>
            <a:r>
              <a:rPr lang="en-US" sz="1500" b="1">
                <a:solidFill>
                  <a:schemeClr val="bg1"/>
                </a:solidFill>
                <a:latin typeface="Inter"/>
              </a:rPr>
              <a:t>
</a:t>
            </a:r>
            <a:endParaRPr lang="en-GB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1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26A264B-5C73-8BE5-4AE6-2B917F48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23528" b="20222"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7A98E57-A02E-E67D-49BF-2A256686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Što smo točno naučili?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10FB7A-592C-A45E-1F9E-88B107484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Razlikovati mentorstvo i druge oblike podrške i nadzora </a:t>
            </a:r>
            <a:r>
              <a:rPr lang="hr-HR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nastavnika</a:t>
            </a:r>
            <a:r>
              <a:rPr lang="en-US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naučili smo o razlikama u treniranju, mentorstvu, poučavanju i osposobljavanju. Sada u potpunosti razumijem različite procese koji se provode tijekom tih aktivnosti i različite uloge koje obavljamo na svojim radnim mjestima.
</a:t>
            </a:r>
            <a:r>
              <a:rPr lang="en-US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Razlikovati razredne posjete radi podrške i opažanja za procjenu i strukturu rasprave nakon </a:t>
            </a:r>
            <a:r>
              <a:rPr lang="hr-HR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promatranja sata</a:t>
            </a:r>
            <a:r>
              <a:rPr lang="en-US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sada razumijem</a:t>
            </a:r>
            <a:r>
              <a:rPr lang="hr-HR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strukturu i svrhu razgovora i mo</a:t>
            </a:r>
            <a:r>
              <a:rPr lang="hr-HR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žemo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voditi te rasprave s jasnijim razumijevanjem koji se ciljevi moraju postići uz pomoć koncepta GROW.
</a:t>
            </a:r>
            <a:r>
              <a:rPr lang="en-US" sz="2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Formulirajte pitanja koja pomažu u samorefleksiji i profesionalnim raspravama i samoprocjeni 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hr-HR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upoznale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hr-HR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različitim modelima komunikacije (model visoke i niske kulture), metodama i važnosti treniranja i mentorstva te SMART(ER) metodi vođenja razgovora s </a:t>
            </a:r>
            <a:r>
              <a:rPr lang="hr-HR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kolegama čiji rad promatramo</a:t>
            </a:r>
            <a:r>
              <a:rPr lang="en-US" sz="2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5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7A98E57-A02E-E67D-49BF-2A256686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1067209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Što smo točno naučili?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071BD8-C6A7-4F14-B547-63E4FE1A7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1" r="34008" b="-2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10FB7A-592C-A45E-1F9E-88B107484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Pokažite vještine aktivnog slušanja 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sada bolje razumijem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kako aktivno slušati i kako pom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oći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kolegama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naprave samorefleksiju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koja je 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naša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uloga u ovom razgovoru na temelju primjera trenerske sesije koju održava naš trener.
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Odglumite mentora iz perspektive mentora,</a:t>
            </a:r>
            <a:r>
              <a:rPr lang="hr-HR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kolege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ili promatrača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ova aktivnost pomogla je svima nama da provedemo u praksi sve što smo naučili tijekom našeg tečaja. To 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pomoglo da doživim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 iz različitih perspektiva, kao i da razgovaram</a:t>
            </a:r>
            <a:r>
              <a:rPr lang="hr-HR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drugim sudionicima i našim trenerom o razumijevanju naših uloga i cijelog procesa.
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Razlikujte konstruktivne, formativne povratne informacije i evaluacijske, sumativne povratne informacije 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naučili smo o vođenju razgovora kako bismo dali povratne informacije i formulirali pitanja i vodili razgovor s najboljim mogućim ishodom.
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Planirajte mentorski proces za </a:t>
            </a:r>
            <a:r>
              <a:rPr lang="hr-HR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kolege</a:t>
            </a:r>
            <a:r>
              <a:rPr lang="en-US" sz="15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vlastitom školskom kontekstu </a:t>
            </a:r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održali smo rasprave o načinima treniranja i mentorstva u našim školama i prikupili različita iskustva i metode koje sada možemo implementirati u rad naše škole.</a:t>
            </a:r>
            <a:endParaRPr lang="en-GB" sz="1500">
              <a:solidFill>
                <a:schemeClr val="bg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387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 na kojoj se prikazuje u dvorani, zid, tekst, osoba&#10;&#10;Opis je automatski generiran">
            <a:extLst>
              <a:ext uri="{FF2B5EF4-FFF2-40B4-BE49-F238E27FC236}">
                <a16:creationId xmlns:a16="http://schemas.microsoft.com/office/drawing/2014/main" id="{68B86529-539D-47B8-C97F-0A5470603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6689" r="11534" b="1"/>
          <a:stretch/>
        </p:blipFill>
        <p:spPr>
          <a:xfrm>
            <a:off x="9727" y="-58356"/>
            <a:ext cx="12192001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8AA10C4-4AB9-467A-A203-74AA0571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Naša iskustva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75EC7F-D1B6-931F-6BAD-8F627ED6D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Tijekom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tečaja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imali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priliku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upoznati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sudionike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različitih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zemalja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Italije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Rum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unjske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Slovenije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Mađarske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Bili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ravnatelji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pedagozi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nastavnici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mentori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savjetnici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izvrsni savjetnici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to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izvrsna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prilika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razmjenu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iskustava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mišljenja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praksi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razumijevanja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poboljšanja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nastavničkih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vještina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školama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Neprocjenjivo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iskustvo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
Svi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treneri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osigurali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materijale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sudionike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dodatno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poboljšali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vještine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osmislili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skladu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potrebama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izradili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materijale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budući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rad. 
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Osobno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zadovolj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ovim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tečajem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nauči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će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sigurno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pomoći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budem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bolji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suradnici kolegama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budući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s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stek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vještine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ć</a:t>
            </a:r>
            <a:r>
              <a:rPr lang="hr-HR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implementirati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svoj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Osim navedenoga, imale smo mogućnost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usporediti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iskustva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prakse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različitim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zemljama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
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također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veze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sudionicima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drugih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zemalja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možemo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planirati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buduće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mobilnosti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7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suradnju</a:t>
            </a:r>
            <a:r>
              <a:rPr lang="en-GB" sz="17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58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1163</Words>
  <Application>Microsoft Office PowerPoint</Application>
  <PresentationFormat>Široki zaslon</PresentationFormat>
  <Paragraphs>37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Inter</vt:lpstr>
      <vt:lpstr>var(--wp--preset--font-family--alternative)</vt:lpstr>
      <vt:lpstr>Tema sustava Office</vt:lpstr>
      <vt:lpstr>Izvještaj nakon provedene mobilnosti nastavnika u Prag  Tečaj usavršavanja ‘Coaching and Mentoring to Support Teachers’ 6. – 11. 11. 2023.</vt:lpstr>
      <vt:lpstr>Sadržaj:</vt:lpstr>
      <vt:lpstr>Coaching and Mentoring to Support Teachers Prag, Češka, 6. – 11. 11. 2023.</vt:lpstr>
      <vt:lpstr>Organizacija i struktura tečaja</vt:lpstr>
      <vt:lpstr>Program tečaja usavršavanja</vt:lpstr>
      <vt:lpstr>Program tečaja usavršavanja – ishodi učenja</vt:lpstr>
      <vt:lpstr>Što smo točno naučili?</vt:lpstr>
      <vt:lpstr>Što smo točno naučili?</vt:lpstr>
      <vt:lpstr>Naša iskustva</vt:lpstr>
      <vt:lpstr>Preporuke za poboljšanje profesionalnih vještina</vt:lpstr>
      <vt:lpstr>Kulturološke aktivnosti</vt:lpstr>
      <vt:lpstr>Pitanja?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Izvještaj nakon provedene mobilnosti nastavnika u Finsku</dc:title>
  <dc:creator>Gabrijela</dc:creator>
  <cp:lastModifiedBy>Gabrijela</cp:lastModifiedBy>
  <cp:revision>3</cp:revision>
  <dcterms:created xsi:type="dcterms:W3CDTF">2023-10-31T12:13:46Z</dcterms:created>
  <dcterms:modified xsi:type="dcterms:W3CDTF">2024-04-08T13:32:04Z</dcterms:modified>
</cp:coreProperties>
</file>