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60" r:id="rId3"/>
    <p:sldId id="270" r:id="rId4"/>
    <p:sldId id="263" r:id="rId5"/>
    <p:sldId id="266" r:id="rId6"/>
    <p:sldId id="262" r:id="rId7"/>
    <p:sldId id="264" r:id="rId8"/>
    <p:sldId id="265" r:id="rId9"/>
    <p:sldId id="267" r:id="rId10"/>
    <p:sldId id="268" r:id="rId11"/>
    <p:sldId id="269" r:id="rId12"/>
    <p:sldId id="272" r:id="rId13"/>
    <p:sldId id="273" r:id="rId14"/>
    <p:sldId id="277" r:id="rId15"/>
    <p:sldId id="274" r:id="rId16"/>
    <p:sldId id="276" r:id="rId17"/>
    <p:sldId id="278" r:id="rId18"/>
    <p:sldId id="281" r:id="rId19"/>
    <p:sldId id="279" r:id="rId20"/>
    <p:sldId id="280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vijetli stil 2 - Isticanj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jela" userId="04ea650e-7623-4a8c-99ca-989edfe9dcb8" providerId="ADAL" clId="{577619EA-5BE2-43E7-88FB-4ED07B2733D1}"/>
    <pc:docChg chg="modSld">
      <pc:chgData name="Gabrijela" userId="04ea650e-7623-4a8c-99ca-989edfe9dcb8" providerId="ADAL" clId="{577619EA-5BE2-43E7-88FB-4ED07B2733D1}" dt="2024-04-08T17:15:31.971" v="0" actId="20577"/>
      <pc:docMkLst>
        <pc:docMk/>
      </pc:docMkLst>
      <pc:sldChg chg="modSp mod">
        <pc:chgData name="Gabrijela" userId="04ea650e-7623-4a8c-99ca-989edfe9dcb8" providerId="ADAL" clId="{577619EA-5BE2-43E7-88FB-4ED07B2733D1}" dt="2024-04-08T17:15:31.971" v="0" actId="20577"/>
        <pc:sldMkLst>
          <pc:docMk/>
          <pc:sldMk cId="3551642848" sldId="262"/>
        </pc:sldMkLst>
        <pc:spChg chg="mod">
          <ac:chgData name="Gabrijela" userId="04ea650e-7623-4a8c-99ca-989edfe9dcb8" providerId="ADAL" clId="{577619EA-5BE2-43E7-88FB-4ED07B2733D1}" dt="2024-04-08T17:15:31.971" v="0" actId="20577"/>
          <ac:spMkLst>
            <pc:docMk/>
            <pc:sldMk cId="3551642848" sldId="262"/>
            <ac:spMk id="3" creationId="{F30D9393-5AAB-3B48-EBDF-D649248D5CA2}"/>
          </ac:spMkLst>
        </pc:spChg>
      </pc:sldChg>
    </pc:docChg>
  </pc:docChgLst>
  <pc:docChgLst>
    <pc:chgData name="Gabrijela" userId="04ea650e-7623-4a8c-99ca-989edfe9dcb8" providerId="ADAL" clId="{B4B6E300-2699-4C70-95B0-FDF62572DDBB}"/>
    <pc:docChg chg="undo custSel addSld delSld modSld sldOrd">
      <pc:chgData name="Gabrijela" userId="04ea650e-7623-4a8c-99ca-989edfe9dcb8" providerId="ADAL" clId="{B4B6E300-2699-4C70-95B0-FDF62572DDBB}" dt="2023-11-02T11:28:06.143" v="10302" actId="20577"/>
      <pc:docMkLst>
        <pc:docMk/>
      </pc:docMkLst>
      <pc:sldChg chg="new del ord">
        <pc:chgData name="Gabrijela" userId="04ea650e-7623-4a8c-99ca-989edfe9dcb8" providerId="ADAL" clId="{B4B6E300-2699-4C70-95B0-FDF62572DDBB}" dt="2023-10-31T12:22:16.511" v="169" actId="47"/>
        <pc:sldMkLst>
          <pc:docMk/>
          <pc:sldMk cId="1652966113" sldId="256"/>
        </pc:sldMkLst>
      </pc:sldChg>
      <pc:sldChg chg="addSp delSp modSp add mod setBg modAnim delDesignElem">
        <pc:chgData name="Gabrijela" userId="04ea650e-7623-4a8c-99ca-989edfe9dcb8" providerId="ADAL" clId="{B4B6E300-2699-4C70-95B0-FDF62572DDBB}" dt="2023-10-31T20:38:18.874" v="9138" actId="27636"/>
        <pc:sldMkLst>
          <pc:docMk/>
          <pc:sldMk cId="733607310" sldId="257"/>
        </pc:sldMkLst>
        <pc:spChg chg="mod">
          <ac:chgData name="Gabrijela" userId="04ea650e-7623-4a8c-99ca-989edfe9dcb8" providerId="ADAL" clId="{B4B6E300-2699-4C70-95B0-FDF62572DDBB}" dt="2023-10-31T20:38:18.874" v="9138" actId="27636"/>
          <ac:spMkLst>
            <pc:docMk/>
            <pc:sldMk cId="733607310" sldId="257"/>
            <ac:spMk id="2" creationId="{33BFAB47-E0B8-4AD9-B1CE-D4AD78F09FBC}"/>
          </ac:spMkLst>
        </pc:spChg>
        <pc:spChg chg="mod ord">
          <ac:chgData name="Gabrijela" userId="04ea650e-7623-4a8c-99ca-989edfe9dcb8" providerId="ADAL" clId="{B4B6E300-2699-4C70-95B0-FDF62572DDBB}" dt="2023-10-31T19:07:17.231" v="8797" actId="26606"/>
          <ac:spMkLst>
            <pc:docMk/>
            <pc:sldMk cId="733607310" sldId="257"/>
            <ac:spMk id="3" creationId="{2A289D5B-2686-41F2-B3A7-B136425C8D22}"/>
          </ac:spMkLst>
        </pc:spChg>
        <pc:spChg chg="add del">
          <ac:chgData name="Gabrijela" userId="04ea650e-7623-4a8c-99ca-989edfe9dcb8" providerId="ADAL" clId="{B4B6E300-2699-4C70-95B0-FDF62572DDBB}" dt="2023-10-31T12:16:58.099" v="6" actId="26606"/>
          <ac:spMkLst>
            <pc:docMk/>
            <pc:sldMk cId="733607310" sldId="257"/>
            <ac:spMk id="1028" creationId="{489B7BFD-8F45-4093-AD9C-91B15B0503D9}"/>
          </ac:spMkLst>
        </pc:spChg>
        <pc:spChg chg="add del">
          <ac:chgData name="Gabrijela" userId="04ea650e-7623-4a8c-99ca-989edfe9dcb8" providerId="ADAL" clId="{B4B6E300-2699-4C70-95B0-FDF62572DDBB}" dt="2023-10-31T12:16:58.099" v="6" actId="26606"/>
          <ac:spMkLst>
            <pc:docMk/>
            <pc:sldMk cId="733607310" sldId="257"/>
            <ac:spMk id="1029" creationId="{64856DF8-E786-4A2B-BCE9-1D3AA7C5D0A9}"/>
          </ac:spMkLst>
        </pc:spChg>
        <pc:spChg chg="add del">
          <ac:chgData name="Gabrijela" userId="04ea650e-7623-4a8c-99ca-989edfe9dcb8" providerId="ADAL" clId="{B4B6E300-2699-4C70-95B0-FDF62572DDBB}" dt="2023-10-31T12:16:58.099" v="6" actId="26606"/>
          <ac:spMkLst>
            <pc:docMk/>
            <pc:sldMk cId="733607310" sldId="257"/>
            <ac:spMk id="1030" creationId="{E646A872-7F34-4E27-B0A7-9720177E374D}"/>
          </ac:spMkLst>
        </pc:spChg>
        <pc:spChg chg="del">
          <ac:chgData name="Gabrijela" userId="04ea650e-7623-4a8c-99ca-989edfe9dcb8" providerId="ADAL" clId="{B4B6E300-2699-4C70-95B0-FDF62572DDBB}" dt="2023-10-31T12:15:37.099" v="2"/>
          <ac:spMkLst>
            <pc:docMk/>
            <pc:sldMk cId="733607310" sldId="257"/>
            <ac:spMk id="1031" creationId="{19D32F93-50AC-4C46-A5DB-291C60DDB7BD}"/>
          </ac:spMkLst>
        </pc:spChg>
        <pc:spChg chg="del">
          <ac:chgData name="Gabrijela" userId="04ea650e-7623-4a8c-99ca-989edfe9dcb8" providerId="ADAL" clId="{B4B6E300-2699-4C70-95B0-FDF62572DDBB}" dt="2023-10-31T12:15:37.099" v="2"/>
          <ac:spMkLst>
            <pc:docMk/>
            <pc:sldMk cId="733607310" sldId="257"/>
            <ac:spMk id="1033" creationId="{827DC2C4-B485-428A-BF4A-472D2967F47F}"/>
          </ac:spMkLst>
        </pc:spChg>
        <pc:spChg chg="del">
          <ac:chgData name="Gabrijela" userId="04ea650e-7623-4a8c-99ca-989edfe9dcb8" providerId="ADAL" clId="{B4B6E300-2699-4C70-95B0-FDF62572DDBB}" dt="2023-10-31T12:15:37.099" v="2"/>
          <ac:spMkLst>
            <pc:docMk/>
            <pc:sldMk cId="733607310" sldId="257"/>
            <ac:spMk id="1035" creationId="{EE04B5EB-F158-4507-90DD-BD23620C7CC9}"/>
          </ac:spMkLst>
        </pc:spChg>
        <pc:spChg chg="add del">
          <ac:chgData name="Gabrijela" userId="04ea650e-7623-4a8c-99ca-989edfe9dcb8" providerId="ADAL" clId="{B4B6E300-2699-4C70-95B0-FDF62572DDBB}" dt="2023-10-31T12:16:58.099" v="6" actId="26606"/>
          <ac:spMkLst>
            <pc:docMk/>
            <pc:sldMk cId="733607310" sldId="257"/>
            <ac:spMk id="1037" creationId="{AE689860-A291-4B0F-AB65-421F8C20E2E1}"/>
          </ac:spMkLst>
        </pc:spChg>
        <pc:spChg chg="add del">
          <ac:chgData name="Gabrijela" userId="04ea650e-7623-4a8c-99ca-989edfe9dcb8" providerId="ADAL" clId="{B4B6E300-2699-4C70-95B0-FDF62572DDBB}" dt="2023-10-31T12:16:58.099" v="6" actId="26606"/>
          <ac:spMkLst>
            <pc:docMk/>
            <pc:sldMk cId="733607310" sldId="257"/>
            <ac:spMk id="1039" creationId="{C82BEF57-041E-4DE3-B65C-CBE71211B3DE}"/>
          </ac:spMkLst>
        </pc:spChg>
        <pc:spChg chg="add del">
          <ac:chgData name="Gabrijela" userId="04ea650e-7623-4a8c-99ca-989edfe9dcb8" providerId="ADAL" clId="{B4B6E300-2699-4C70-95B0-FDF62572DDBB}" dt="2023-10-31T12:16:58.099" v="6" actId="26606"/>
          <ac:spMkLst>
            <pc:docMk/>
            <pc:sldMk cId="733607310" sldId="257"/>
            <ac:spMk id="1041" creationId="{D9DFE8A5-DCEC-4A43-B613-D62AC8C5734F}"/>
          </ac:spMkLst>
        </pc:spChg>
        <pc:spChg chg="add del">
          <ac:chgData name="Gabrijela" userId="04ea650e-7623-4a8c-99ca-989edfe9dcb8" providerId="ADAL" clId="{B4B6E300-2699-4C70-95B0-FDF62572DDBB}" dt="2023-10-31T12:16:58.099" v="6" actId="26606"/>
          <ac:spMkLst>
            <pc:docMk/>
            <pc:sldMk cId="733607310" sldId="257"/>
            <ac:spMk id="1043" creationId="{45E0BF71-78CD-4FD9-BB54-48CD14158971}"/>
          </ac:spMkLst>
        </pc:spChg>
        <pc:spChg chg="add del">
          <ac:chgData name="Gabrijela" userId="04ea650e-7623-4a8c-99ca-989edfe9dcb8" providerId="ADAL" clId="{B4B6E300-2699-4C70-95B0-FDF62572DDBB}" dt="2023-10-31T12:16:58.099" v="6" actId="26606"/>
          <ac:spMkLst>
            <pc:docMk/>
            <pc:sldMk cId="733607310" sldId="257"/>
            <ac:spMk id="1045" creationId="{26B7664A-BE61-4A65-B937-A31E08B8B9AD}"/>
          </ac:spMkLst>
        </pc:spChg>
        <pc:spChg chg="add del">
          <ac:chgData name="Gabrijela" userId="04ea650e-7623-4a8c-99ca-989edfe9dcb8" providerId="ADAL" clId="{B4B6E300-2699-4C70-95B0-FDF62572DDBB}" dt="2023-10-31T12:16:58.099" v="6" actId="26606"/>
          <ac:spMkLst>
            <pc:docMk/>
            <pc:sldMk cId="733607310" sldId="257"/>
            <ac:spMk id="1047" creationId="{279CAF82-0ECF-42BE-8F37-F71941E5D410}"/>
          </ac:spMkLst>
        </pc:spChg>
        <pc:spChg chg="add del">
          <ac:chgData name="Gabrijela" userId="04ea650e-7623-4a8c-99ca-989edfe9dcb8" providerId="ADAL" clId="{B4B6E300-2699-4C70-95B0-FDF62572DDBB}" dt="2023-10-31T12:16:58.099" v="6" actId="26606"/>
          <ac:spMkLst>
            <pc:docMk/>
            <pc:sldMk cId="733607310" sldId="257"/>
            <ac:spMk id="1049" creationId="{0AE773EE-DD7B-4F25-945A-3F59DEE680F9}"/>
          </ac:spMkLst>
        </pc:spChg>
        <pc:spChg chg="add del">
          <ac:chgData name="Gabrijela" userId="04ea650e-7623-4a8c-99ca-989edfe9dcb8" providerId="ADAL" clId="{B4B6E300-2699-4C70-95B0-FDF62572DDBB}" dt="2023-10-31T12:16:58.099" v="6" actId="26606"/>
          <ac:spMkLst>
            <pc:docMk/>
            <pc:sldMk cId="733607310" sldId="257"/>
            <ac:spMk id="1058" creationId="{033BC44A-0661-43B4-9C14-FD5963C226AE}"/>
          </ac:spMkLst>
        </pc:spChg>
        <pc:spChg chg="add del">
          <ac:chgData name="Gabrijela" userId="04ea650e-7623-4a8c-99ca-989edfe9dcb8" providerId="ADAL" clId="{B4B6E300-2699-4C70-95B0-FDF62572DDBB}" dt="2023-10-31T12:16:58.099" v="6" actId="26606"/>
          <ac:spMkLst>
            <pc:docMk/>
            <pc:sldMk cId="733607310" sldId="257"/>
            <ac:spMk id="1060" creationId="{2A7F3B2F-8A53-4176-8D77-ECA28FF4D6EB}"/>
          </ac:spMkLst>
        </pc:spChg>
        <pc:spChg chg="add del">
          <ac:chgData name="Gabrijela" userId="04ea650e-7623-4a8c-99ca-989edfe9dcb8" providerId="ADAL" clId="{B4B6E300-2699-4C70-95B0-FDF62572DDBB}" dt="2023-10-31T12:16:58.099" v="6" actId="26606"/>
          <ac:spMkLst>
            <pc:docMk/>
            <pc:sldMk cId="733607310" sldId="257"/>
            <ac:spMk id="1062" creationId="{87045360-A428-4E4B-989C-E4EF4D92037A}"/>
          </ac:spMkLst>
        </pc:spChg>
        <pc:spChg chg="add del">
          <ac:chgData name="Gabrijela" userId="04ea650e-7623-4a8c-99ca-989edfe9dcb8" providerId="ADAL" clId="{B4B6E300-2699-4C70-95B0-FDF62572DDBB}" dt="2023-10-31T13:52:16.497" v="1427" actId="26606"/>
          <ac:spMkLst>
            <pc:docMk/>
            <pc:sldMk cId="733607310" sldId="257"/>
            <ac:spMk id="1067" creationId="{489B7BFD-8F45-4093-AD9C-91B15B0503D9}"/>
          </ac:spMkLst>
        </pc:spChg>
        <pc:spChg chg="add del">
          <ac:chgData name="Gabrijela" userId="04ea650e-7623-4a8c-99ca-989edfe9dcb8" providerId="ADAL" clId="{B4B6E300-2699-4C70-95B0-FDF62572DDBB}" dt="2023-10-31T13:52:16.497" v="1427" actId="26606"/>
          <ac:spMkLst>
            <pc:docMk/>
            <pc:sldMk cId="733607310" sldId="257"/>
            <ac:spMk id="1073" creationId="{1D5AFED5-EFBA-4DCE-A2F2-3B1B736014C0}"/>
          </ac:spMkLst>
        </pc:spChg>
        <pc:spChg chg="add del">
          <ac:chgData name="Gabrijela" userId="04ea650e-7623-4a8c-99ca-989edfe9dcb8" providerId="ADAL" clId="{B4B6E300-2699-4C70-95B0-FDF62572DDBB}" dt="2023-10-31T13:52:16.497" v="1427" actId="26606"/>
          <ac:spMkLst>
            <pc:docMk/>
            <pc:sldMk cId="733607310" sldId="257"/>
            <ac:spMk id="1075" creationId="{BB06BF2F-5822-4F90-BF7D-7FDA657612AF}"/>
          </ac:spMkLst>
        </pc:spChg>
        <pc:spChg chg="add del">
          <ac:chgData name="Gabrijela" userId="04ea650e-7623-4a8c-99ca-989edfe9dcb8" providerId="ADAL" clId="{B4B6E300-2699-4C70-95B0-FDF62572DDBB}" dt="2023-10-31T13:52:16.497" v="1427" actId="26606"/>
          <ac:spMkLst>
            <pc:docMk/>
            <pc:sldMk cId="733607310" sldId="257"/>
            <ac:spMk id="1077" creationId="{AFBE702A-233C-4424-B0B6-5435E4A34CFA}"/>
          </ac:spMkLst>
        </pc:spChg>
        <pc:spChg chg="add del">
          <ac:chgData name="Gabrijela" userId="04ea650e-7623-4a8c-99ca-989edfe9dcb8" providerId="ADAL" clId="{B4B6E300-2699-4C70-95B0-FDF62572DDBB}" dt="2023-10-31T13:52:16.497" v="1427" actId="26606"/>
          <ac:spMkLst>
            <pc:docMk/>
            <pc:sldMk cId="733607310" sldId="257"/>
            <ac:spMk id="1079" creationId="{AE689860-A291-4B0F-AB65-421F8C20E2E1}"/>
          </ac:spMkLst>
        </pc:spChg>
        <pc:spChg chg="add del">
          <ac:chgData name="Gabrijela" userId="04ea650e-7623-4a8c-99ca-989edfe9dcb8" providerId="ADAL" clId="{B4B6E300-2699-4C70-95B0-FDF62572DDBB}" dt="2023-10-31T13:52:16.497" v="1427" actId="26606"/>
          <ac:spMkLst>
            <pc:docMk/>
            <pc:sldMk cId="733607310" sldId="257"/>
            <ac:spMk id="1081" creationId="{C82BEF57-041E-4DE3-B65C-CBE71211B3DE}"/>
          </ac:spMkLst>
        </pc:spChg>
        <pc:spChg chg="add del">
          <ac:chgData name="Gabrijela" userId="04ea650e-7623-4a8c-99ca-989edfe9dcb8" providerId="ADAL" clId="{B4B6E300-2699-4C70-95B0-FDF62572DDBB}" dt="2023-10-31T13:52:16.497" v="1427" actId="26606"/>
          <ac:spMkLst>
            <pc:docMk/>
            <pc:sldMk cId="733607310" sldId="257"/>
            <ac:spMk id="1083" creationId="{D9DFE8A5-DCEC-4A43-B613-D62AC8C5734F}"/>
          </ac:spMkLst>
        </pc:spChg>
        <pc:spChg chg="add del">
          <ac:chgData name="Gabrijela" userId="04ea650e-7623-4a8c-99ca-989edfe9dcb8" providerId="ADAL" clId="{B4B6E300-2699-4C70-95B0-FDF62572DDBB}" dt="2023-10-31T13:52:16.497" v="1427" actId="26606"/>
          <ac:spMkLst>
            <pc:docMk/>
            <pc:sldMk cId="733607310" sldId="257"/>
            <ac:spMk id="1085" creationId="{45E0BF71-78CD-4FD9-BB54-48CD14158971}"/>
          </ac:spMkLst>
        </pc:spChg>
        <pc:spChg chg="add del">
          <ac:chgData name="Gabrijela" userId="04ea650e-7623-4a8c-99ca-989edfe9dcb8" providerId="ADAL" clId="{B4B6E300-2699-4C70-95B0-FDF62572DDBB}" dt="2023-10-31T13:52:16.497" v="1427" actId="26606"/>
          <ac:spMkLst>
            <pc:docMk/>
            <pc:sldMk cId="733607310" sldId="257"/>
            <ac:spMk id="1087" creationId="{26B7664A-BE61-4A65-B937-A31E08B8B9AD}"/>
          </ac:spMkLst>
        </pc:spChg>
        <pc:spChg chg="add del">
          <ac:chgData name="Gabrijela" userId="04ea650e-7623-4a8c-99ca-989edfe9dcb8" providerId="ADAL" clId="{B4B6E300-2699-4C70-95B0-FDF62572DDBB}" dt="2023-10-31T13:52:16.497" v="1427" actId="26606"/>
          <ac:spMkLst>
            <pc:docMk/>
            <pc:sldMk cId="733607310" sldId="257"/>
            <ac:spMk id="1096" creationId="{87045360-A428-4E4B-989C-E4EF4D92037A}"/>
          </ac:spMkLst>
        </pc:spChg>
        <pc:spChg chg="add del">
          <ac:chgData name="Gabrijela" userId="04ea650e-7623-4a8c-99ca-989edfe9dcb8" providerId="ADAL" clId="{B4B6E300-2699-4C70-95B0-FDF62572DDBB}" dt="2023-10-31T17:14:41.030" v="4157" actId="26606"/>
          <ac:spMkLst>
            <pc:docMk/>
            <pc:sldMk cId="733607310" sldId="257"/>
            <ac:spMk id="1108" creationId="{BD02D496-6B73-4F97-A645-768B8C29FBEE}"/>
          </ac:spMkLst>
        </pc:spChg>
        <pc:spChg chg="add del">
          <ac:chgData name="Gabrijela" userId="04ea650e-7623-4a8c-99ca-989edfe9dcb8" providerId="ADAL" clId="{B4B6E300-2699-4C70-95B0-FDF62572DDBB}" dt="2023-10-31T17:14:41.030" v="4157" actId="26606"/>
          <ac:spMkLst>
            <pc:docMk/>
            <pc:sldMk cId="733607310" sldId="257"/>
            <ac:spMk id="1114" creationId="{04357C93-F0CB-4A1C-8F77-4E9063789819}"/>
          </ac:spMkLst>
        </pc:spChg>
        <pc:spChg chg="add del">
          <ac:chgData name="Gabrijela" userId="04ea650e-7623-4a8c-99ca-989edfe9dcb8" providerId="ADAL" clId="{B4B6E300-2699-4C70-95B0-FDF62572DDBB}" dt="2023-10-31T17:44:40.996" v="5328" actId="26606"/>
          <ac:spMkLst>
            <pc:docMk/>
            <pc:sldMk cId="733607310" sldId="257"/>
            <ac:spMk id="1119" creationId="{CA4BD6EE-7B51-447C-AAB3-028B7A3E515D}"/>
          </ac:spMkLst>
        </pc:spChg>
        <pc:spChg chg="add del">
          <ac:chgData name="Gabrijela" userId="04ea650e-7623-4a8c-99ca-989edfe9dcb8" providerId="ADAL" clId="{B4B6E300-2699-4C70-95B0-FDF62572DDBB}" dt="2023-10-31T17:44:40.996" v="5328" actId="26606"/>
          <ac:spMkLst>
            <pc:docMk/>
            <pc:sldMk cId="733607310" sldId="257"/>
            <ac:spMk id="1121" creationId="{6B5FF7CD-712E-4187-BFF5-B192FFB33A49}"/>
          </ac:spMkLst>
        </pc:spChg>
        <pc:spChg chg="add del">
          <ac:chgData name="Gabrijela" userId="04ea650e-7623-4a8c-99ca-989edfe9dcb8" providerId="ADAL" clId="{B4B6E300-2699-4C70-95B0-FDF62572DDBB}" dt="2023-10-31T19:07:17.231" v="8797" actId="26606"/>
          <ac:spMkLst>
            <pc:docMk/>
            <pc:sldMk cId="733607310" sldId="257"/>
            <ac:spMk id="1135" creationId="{AB280EE9-9DDD-E4BA-379E-1D7360954797}"/>
          </ac:spMkLst>
        </pc:spChg>
        <pc:spChg chg="add del">
          <ac:chgData name="Gabrijela" userId="04ea650e-7623-4a8c-99ca-989edfe9dcb8" providerId="ADAL" clId="{B4B6E300-2699-4C70-95B0-FDF62572DDBB}" dt="2023-10-31T19:07:17.231" v="8797" actId="26606"/>
          <ac:spMkLst>
            <pc:docMk/>
            <pc:sldMk cId="733607310" sldId="257"/>
            <ac:spMk id="1137" creationId="{5336C278-5DEA-E52D-122B-E9141D9EFB45}"/>
          </ac:spMkLst>
        </pc:spChg>
        <pc:spChg chg="add del">
          <ac:chgData name="Gabrijela" userId="04ea650e-7623-4a8c-99ca-989edfe9dcb8" providerId="ADAL" clId="{B4B6E300-2699-4C70-95B0-FDF62572DDBB}" dt="2023-10-31T19:27:23.598" v="8963" actId="26606"/>
          <ac:spMkLst>
            <pc:docMk/>
            <pc:sldMk cId="733607310" sldId="257"/>
            <ac:spMk id="1142" creationId="{0A19250D-D569-4232-9020-BD415AE51DDC}"/>
          </ac:spMkLst>
        </pc:spChg>
        <pc:spChg chg="add">
          <ac:chgData name="Gabrijela" userId="04ea650e-7623-4a8c-99ca-989edfe9dcb8" providerId="ADAL" clId="{B4B6E300-2699-4C70-95B0-FDF62572DDBB}" dt="2023-10-31T19:27:23.598" v="8963" actId="26606"/>
          <ac:spMkLst>
            <pc:docMk/>
            <pc:sldMk cId="733607310" sldId="257"/>
            <ac:spMk id="1163" creationId="{D7CFE75F-6390-4A13-A32B-2AA295CCA277}"/>
          </ac:spMkLst>
        </pc:spChg>
        <pc:grpChg chg="add del">
          <ac:chgData name="Gabrijela" userId="04ea650e-7623-4a8c-99ca-989edfe9dcb8" providerId="ADAL" clId="{B4B6E300-2699-4C70-95B0-FDF62572DDBB}" dt="2023-10-31T12:16:58.099" v="6" actId="26606"/>
          <ac:grpSpMkLst>
            <pc:docMk/>
            <pc:sldMk cId="733607310" sldId="257"/>
            <ac:grpSpMk id="1051" creationId="{FB9739EB-7F66-433D-841F-AB3CD18700B7}"/>
          </ac:grpSpMkLst>
        </pc:grpChg>
        <pc:grpChg chg="add del">
          <ac:chgData name="Gabrijela" userId="04ea650e-7623-4a8c-99ca-989edfe9dcb8" providerId="ADAL" clId="{B4B6E300-2699-4C70-95B0-FDF62572DDBB}" dt="2023-10-31T13:52:16.497" v="1427" actId="26606"/>
          <ac:grpSpMkLst>
            <pc:docMk/>
            <pc:sldMk cId="733607310" sldId="257"/>
            <ac:grpSpMk id="1069" creationId="{CE13B848-F9EE-4456-8D73-C25390B65428}"/>
          </ac:grpSpMkLst>
        </pc:grpChg>
        <pc:grpChg chg="add del">
          <ac:chgData name="Gabrijela" userId="04ea650e-7623-4a8c-99ca-989edfe9dcb8" providerId="ADAL" clId="{B4B6E300-2699-4C70-95B0-FDF62572DDBB}" dt="2023-10-31T13:52:16.497" v="1427" actId="26606"/>
          <ac:grpSpMkLst>
            <pc:docMk/>
            <pc:sldMk cId="733607310" sldId="257"/>
            <ac:grpSpMk id="1089" creationId="{FB9739EB-7F66-433D-841F-AB3CD18700B7}"/>
          </ac:grpSpMkLst>
        </pc:grpChg>
        <pc:grpChg chg="add del">
          <ac:chgData name="Gabrijela" userId="04ea650e-7623-4a8c-99ca-989edfe9dcb8" providerId="ADAL" clId="{B4B6E300-2699-4C70-95B0-FDF62572DDBB}" dt="2023-10-31T17:14:22.934" v="4155" actId="26606"/>
          <ac:grpSpMkLst>
            <pc:docMk/>
            <pc:sldMk cId="733607310" sldId="257"/>
            <ac:grpSpMk id="1101" creationId="{5FD493FF-A638-307C-630E-029A27EFDC82}"/>
          </ac:grpSpMkLst>
        </pc:grpChg>
        <pc:grpChg chg="add del">
          <ac:chgData name="Gabrijela" userId="04ea650e-7623-4a8c-99ca-989edfe9dcb8" providerId="ADAL" clId="{B4B6E300-2699-4C70-95B0-FDF62572DDBB}" dt="2023-10-31T17:14:41.030" v="4157" actId="26606"/>
          <ac:grpSpMkLst>
            <pc:docMk/>
            <pc:sldMk cId="733607310" sldId="257"/>
            <ac:grpSpMk id="1110" creationId="{3AF6A671-C637-4547-85F4-51B6D1881399}"/>
          </ac:grpSpMkLst>
        </pc:grpChg>
        <pc:grpChg chg="add del">
          <ac:chgData name="Gabrijela" userId="04ea650e-7623-4a8c-99ca-989edfe9dcb8" providerId="ADAL" clId="{B4B6E300-2699-4C70-95B0-FDF62572DDBB}" dt="2023-10-31T19:05:10.461" v="8790" actId="26606"/>
          <ac:grpSpMkLst>
            <pc:docMk/>
            <pc:sldMk cId="733607310" sldId="257"/>
            <ac:grpSpMk id="1126" creationId="{C1D588A2-274D-A220-46AA-714E5D7914E6}"/>
          </ac:grpSpMkLst>
        </pc:grpChg>
        <pc:grpChg chg="add del">
          <ac:chgData name="Gabrijela" userId="04ea650e-7623-4a8c-99ca-989edfe9dcb8" providerId="ADAL" clId="{B4B6E300-2699-4C70-95B0-FDF62572DDBB}" dt="2023-10-31T19:27:23.598" v="8963" actId="26606"/>
          <ac:grpSpMkLst>
            <pc:docMk/>
            <pc:sldMk cId="733607310" sldId="257"/>
            <ac:grpSpMk id="1144" creationId="{B7BAEF06-AB74-442C-8C30-B88233FD836C}"/>
          </ac:grpSpMkLst>
        </pc:grpChg>
        <pc:grpChg chg="add del">
          <ac:chgData name="Gabrijela" userId="04ea650e-7623-4a8c-99ca-989edfe9dcb8" providerId="ADAL" clId="{B4B6E300-2699-4C70-95B0-FDF62572DDBB}" dt="2023-10-31T19:27:23.598" v="8963" actId="26606"/>
          <ac:grpSpMkLst>
            <pc:docMk/>
            <pc:sldMk cId="733607310" sldId="257"/>
            <ac:grpSpMk id="1152" creationId="{C9829185-6353-4E3C-B082-AA7F5193916F}"/>
          </ac:grpSpMkLst>
        </pc:grpChg>
        <pc:grpChg chg="add">
          <ac:chgData name="Gabrijela" userId="04ea650e-7623-4a8c-99ca-989edfe9dcb8" providerId="ADAL" clId="{B4B6E300-2699-4C70-95B0-FDF62572DDBB}" dt="2023-10-31T19:27:23.598" v="8963" actId="26606"/>
          <ac:grpSpMkLst>
            <pc:docMk/>
            <pc:sldMk cId="733607310" sldId="257"/>
            <ac:grpSpMk id="1165" creationId="{B7BAEF06-AB74-442C-8C30-B88233FD836C}"/>
          </ac:grpSpMkLst>
        </pc:grpChg>
        <pc:grpChg chg="add">
          <ac:chgData name="Gabrijela" userId="04ea650e-7623-4a8c-99ca-989edfe9dcb8" providerId="ADAL" clId="{B4B6E300-2699-4C70-95B0-FDF62572DDBB}" dt="2023-10-31T19:27:23.598" v="8963" actId="26606"/>
          <ac:grpSpMkLst>
            <pc:docMk/>
            <pc:sldMk cId="733607310" sldId="257"/>
            <ac:grpSpMk id="1173" creationId="{C9829185-6353-4E3C-B082-AA7F5193916F}"/>
          </ac:grpSpMkLst>
        </pc:grpChg>
        <pc:picChg chg="add mod ord">
          <ac:chgData name="Gabrijela" userId="04ea650e-7623-4a8c-99ca-989edfe9dcb8" providerId="ADAL" clId="{B4B6E300-2699-4C70-95B0-FDF62572DDBB}" dt="2023-10-31T19:27:23.598" v="8963" actId="26606"/>
          <ac:picMkLst>
            <pc:docMk/>
            <pc:sldMk cId="733607310" sldId="257"/>
            <ac:picMk id="4" creationId="{3A670772-385F-A1F0-CF47-F931B989096B}"/>
          </ac:picMkLst>
        </pc:picChg>
        <pc:picChg chg="add mod ord">
          <ac:chgData name="Gabrijela" userId="04ea650e-7623-4a8c-99ca-989edfe9dcb8" providerId="ADAL" clId="{B4B6E300-2699-4C70-95B0-FDF62572DDBB}" dt="2023-10-31T20:08:52.488" v="8969" actId="1076"/>
          <ac:picMkLst>
            <pc:docMk/>
            <pc:sldMk cId="733607310" sldId="257"/>
            <ac:picMk id="5" creationId="{2B45D184-BAB5-7751-1812-459523AB7E75}"/>
          </ac:picMkLst>
        </pc:picChg>
        <pc:picChg chg="add del mod ord">
          <ac:chgData name="Gabrijela" userId="04ea650e-7623-4a8c-99ca-989edfe9dcb8" providerId="ADAL" clId="{B4B6E300-2699-4C70-95B0-FDF62572DDBB}" dt="2023-10-31T19:27:17.905" v="8962" actId="478"/>
          <ac:picMkLst>
            <pc:docMk/>
            <pc:sldMk cId="733607310" sldId="257"/>
            <ac:picMk id="7" creationId="{21E45624-465F-0CA3-229B-454E23E504B5}"/>
          </ac:picMkLst>
        </pc:picChg>
        <pc:picChg chg="add mod">
          <ac:chgData name="Gabrijela" userId="04ea650e-7623-4a8c-99ca-989edfe9dcb8" providerId="ADAL" clId="{B4B6E300-2699-4C70-95B0-FDF62572DDBB}" dt="2023-10-31T19:27:23.598" v="8963" actId="26606"/>
          <ac:picMkLst>
            <pc:docMk/>
            <pc:sldMk cId="733607310" sldId="257"/>
            <ac:picMk id="8" creationId="{6B621229-800D-4ABA-0C25-F2E84AA53FDF}"/>
          </ac:picMkLst>
        </pc:picChg>
        <pc:picChg chg="del mod ord">
          <ac:chgData name="Gabrijela" userId="04ea650e-7623-4a8c-99ca-989edfe9dcb8" providerId="ADAL" clId="{B4B6E300-2699-4C70-95B0-FDF62572DDBB}" dt="2023-10-31T19:06:56.487" v="8795" actId="478"/>
          <ac:picMkLst>
            <pc:docMk/>
            <pc:sldMk cId="733607310" sldId="257"/>
            <ac:picMk id="1026" creationId="{0E59F1F0-3BEB-B7AB-3E5B-EB6F6DF6F760}"/>
          </ac:picMkLst>
        </pc:picChg>
      </pc:sldChg>
      <pc:sldChg chg="delSp modSp add del mod ord setBg delDesignElem">
        <pc:chgData name="Gabrijela" userId="04ea650e-7623-4a8c-99ca-989edfe9dcb8" providerId="ADAL" clId="{B4B6E300-2699-4C70-95B0-FDF62572DDBB}" dt="2023-10-31T17:15:11.705" v="4158" actId="47"/>
        <pc:sldMkLst>
          <pc:docMk/>
          <pc:sldMk cId="1483148605" sldId="258"/>
        </pc:sldMkLst>
        <pc:spChg chg="mod">
          <ac:chgData name="Gabrijela" userId="04ea650e-7623-4a8c-99ca-989edfe9dcb8" providerId="ADAL" clId="{B4B6E300-2699-4C70-95B0-FDF62572DDBB}" dt="2023-10-31T12:20:35.276" v="164" actId="255"/>
          <ac:spMkLst>
            <pc:docMk/>
            <pc:sldMk cId="1483148605" sldId="258"/>
            <ac:spMk id="2" creationId="{C6FAB224-7248-D3A0-3837-BBE46727FBE9}"/>
          </ac:spMkLst>
        </pc:spChg>
        <pc:spChg chg="mod">
          <ac:chgData name="Gabrijela" userId="04ea650e-7623-4a8c-99ca-989edfe9dcb8" providerId="ADAL" clId="{B4B6E300-2699-4C70-95B0-FDF62572DDBB}" dt="2023-10-31T12:20:13.735" v="162" actId="27636"/>
          <ac:spMkLst>
            <pc:docMk/>
            <pc:sldMk cId="1483148605" sldId="258"/>
            <ac:spMk id="3" creationId="{BB2A55B7-FBE5-E15D-C121-31D83C1E785D}"/>
          </ac:spMkLst>
        </pc:spChg>
        <pc:cxnChg chg="del">
          <ac:chgData name="Gabrijela" userId="04ea650e-7623-4a8c-99ca-989edfe9dcb8" providerId="ADAL" clId="{B4B6E300-2699-4C70-95B0-FDF62572DDBB}" dt="2023-10-31T12:19:08.097" v="158"/>
          <ac:cxnSpMkLst>
            <pc:docMk/>
            <pc:sldMk cId="1483148605" sldId="258"/>
            <ac:cxnSpMk id="2048" creationId="{1503BFE4-729B-D9D0-C17B-501E6AF1127A}"/>
          </ac:cxnSpMkLst>
        </pc:cxnChg>
      </pc:sldChg>
      <pc:sldChg chg="delSp modSp add del mod ord setBg delDesignElem">
        <pc:chgData name="Gabrijela" userId="04ea650e-7623-4a8c-99ca-989edfe9dcb8" providerId="ADAL" clId="{B4B6E300-2699-4C70-95B0-FDF62572DDBB}" dt="2023-10-31T17:15:16.063" v="4159" actId="47"/>
        <pc:sldMkLst>
          <pc:docMk/>
          <pc:sldMk cId="807471564" sldId="259"/>
        </pc:sldMkLst>
        <pc:spChg chg="mod">
          <ac:chgData name="Gabrijela" userId="04ea650e-7623-4a8c-99ca-989edfe9dcb8" providerId="ADAL" clId="{B4B6E300-2699-4C70-95B0-FDF62572DDBB}" dt="2023-10-31T17:10:51.122" v="4132" actId="20577"/>
          <ac:spMkLst>
            <pc:docMk/>
            <pc:sldMk cId="807471564" sldId="259"/>
            <ac:spMk id="2" creationId="{B29F8AFE-2019-3FA4-82E6-AAD115CB8137}"/>
          </ac:spMkLst>
        </pc:spChg>
        <pc:spChg chg="mod">
          <ac:chgData name="Gabrijela" userId="04ea650e-7623-4a8c-99ca-989edfe9dcb8" providerId="ADAL" clId="{B4B6E300-2699-4C70-95B0-FDF62572DDBB}" dt="2023-10-31T17:10:40.921" v="4130" actId="1076"/>
          <ac:spMkLst>
            <pc:docMk/>
            <pc:sldMk cId="807471564" sldId="259"/>
            <ac:spMk id="1050" creationId="{CB48F3EC-8676-8F44-D552-B5DD86D9F5A8}"/>
          </ac:spMkLst>
        </pc:spChg>
        <pc:cxnChg chg="del">
          <ac:chgData name="Gabrijela" userId="04ea650e-7623-4a8c-99ca-989edfe9dcb8" providerId="ADAL" clId="{B4B6E300-2699-4C70-95B0-FDF62572DDBB}" dt="2023-10-31T12:21:31.517" v="166"/>
          <ac:cxnSpMkLst>
            <pc:docMk/>
            <pc:sldMk cId="807471564" sldId="259"/>
            <ac:cxnSpMk id="1053" creationId="{FC23E3B9-5ABF-58B3-E2B0-E9A5DAA90037}"/>
          </ac:cxnSpMkLst>
        </pc:cxnChg>
      </pc:sldChg>
      <pc:sldChg chg="addSp delSp modSp new mod ord setBg">
        <pc:chgData name="Gabrijela" userId="04ea650e-7623-4a8c-99ca-989edfe9dcb8" providerId="ADAL" clId="{B4B6E300-2699-4C70-95B0-FDF62572DDBB}" dt="2023-11-02T11:21:29.949" v="10265"/>
        <pc:sldMkLst>
          <pc:docMk/>
          <pc:sldMk cId="1432672336" sldId="260"/>
        </pc:sldMkLst>
        <pc:spChg chg="mod ord">
          <ac:chgData name="Gabrijela" userId="04ea650e-7623-4a8c-99ca-989edfe9dcb8" providerId="ADAL" clId="{B4B6E300-2699-4C70-95B0-FDF62572DDBB}" dt="2023-10-31T19:21:04.736" v="8921" actId="26606"/>
          <ac:spMkLst>
            <pc:docMk/>
            <pc:sldMk cId="1432672336" sldId="260"/>
            <ac:spMk id="2" creationId="{F97B2DAE-5EBF-1B90-4B00-4B8190B8C7CF}"/>
          </ac:spMkLst>
        </pc:spChg>
        <pc:spChg chg="mod ord">
          <ac:chgData name="Gabrijela" userId="04ea650e-7623-4a8c-99ca-989edfe9dcb8" providerId="ADAL" clId="{B4B6E300-2699-4C70-95B0-FDF62572DDBB}" dt="2023-11-02T08:59:49.282" v="10263" actId="255"/>
          <ac:spMkLst>
            <pc:docMk/>
            <pc:sldMk cId="1432672336" sldId="260"/>
            <ac:spMk id="3" creationId="{4E5650F5-A4D2-D009-1933-3EDE20AFCE74}"/>
          </ac:spMkLst>
        </pc:spChg>
        <pc:spChg chg="add del">
          <ac:chgData name="Gabrijela" userId="04ea650e-7623-4a8c-99ca-989edfe9dcb8" providerId="ADAL" clId="{B4B6E300-2699-4C70-95B0-FDF62572DDBB}" dt="2023-10-31T15:26:26.658" v="3935" actId="26606"/>
          <ac:spMkLst>
            <pc:docMk/>
            <pc:sldMk cId="1432672336" sldId="260"/>
            <ac:spMk id="1055" creationId="{620FDFD2-19AF-4124-A49A-BAC0929B1300}"/>
          </ac:spMkLst>
        </pc:spChg>
        <pc:spChg chg="add del">
          <ac:chgData name="Gabrijela" userId="04ea650e-7623-4a8c-99ca-989edfe9dcb8" providerId="ADAL" clId="{B4B6E300-2699-4C70-95B0-FDF62572DDBB}" dt="2023-10-31T19:21:04.736" v="8921" actId="26606"/>
          <ac:spMkLst>
            <pc:docMk/>
            <pc:sldMk cId="1432672336" sldId="260"/>
            <ac:spMk id="1061" creationId="{75C56826-D4E5-42ED-8529-079651CB3005}"/>
          </ac:spMkLst>
        </pc:spChg>
        <pc:spChg chg="add del">
          <ac:chgData name="Gabrijela" userId="04ea650e-7623-4a8c-99ca-989edfe9dcb8" providerId="ADAL" clId="{B4B6E300-2699-4C70-95B0-FDF62572DDBB}" dt="2023-10-31T19:21:04.736" v="8921" actId="26606"/>
          <ac:spMkLst>
            <pc:docMk/>
            <pc:sldMk cId="1432672336" sldId="260"/>
            <ac:spMk id="1062" creationId="{231BF440-39FA-4087-84CC-2EEC0BBDAF29}"/>
          </ac:spMkLst>
        </pc:spChg>
        <pc:spChg chg="add del">
          <ac:chgData name="Gabrijela" userId="04ea650e-7623-4a8c-99ca-989edfe9dcb8" providerId="ADAL" clId="{B4B6E300-2699-4C70-95B0-FDF62572DDBB}" dt="2023-10-31T19:21:04.736" v="8921" actId="26606"/>
          <ac:spMkLst>
            <pc:docMk/>
            <pc:sldMk cId="1432672336" sldId="260"/>
            <ac:spMk id="1063" creationId="{82095FCE-EF05-4443-B97A-85DEE3A5CA17}"/>
          </ac:spMkLst>
        </pc:spChg>
        <pc:spChg chg="add del">
          <ac:chgData name="Gabrijela" userId="04ea650e-7623-4a8c-99ca-989edfe9dcb8" providerId="ADAL" clId="{B4B6E300-2699-4C70-95B0-FDF62572DDBB}" dt="2023-10-31T19:21:04.736" v="8921" actId="26606"/>
          <ac:spMkLst>
            <pc:docMk/>
            <pc:sldMk cId="1432672336" sldId="260"/>
            <ac:spMk id="1064" creationId="{F04E4CBA-303B-48BD-8451-C2701CB0EEBF}"/>
          </ac:spMkLst>
        </pc:spChg>
        <pc:spChg chg="add del">
          <ac:chgData name="Gabrijela" userId="04ea650e-7623-4a8c-99ca-989edfe9dcb8" providerId="ADAL" clId="{B4B6E300-2699-4C70-95B0-FDF62572DDBB}" dt="2023-10-31T19:21:04.736" v="8921" actId="26606"/>
          <ac:spMkLst>
            <pc:docMk/>
            <pc:sldMk cId="1432672336" sldId="260"/>
            <ac:spMk id="1065" creationId="{CA00AE6B-AA30-4CF8-BA6F-339B780AD76C}"/>
          </ac:spMkLst>
        </pc:spChg>
        <pc:spChg chg="add del">
          <ac:chgData name="Gabrijela" userId="04ea650e-7623-4a8c-99ca-989edfe9dcb8" providerId="ADAL" clId="{B4B6E300-2699-4C70-95B0-FDF62572DDBB}" dt="2023-10-31T19:21:04.736" v="8921" actId="26606"/>
          <ac:spMkLst>
            <pc:docMk/>
            <pc:sldMk cId="1432672336" sldId="260"/>
            <ac:spMk id="1066" creationId="{F6CA58B3-AFCC-4A40-9882-50D5080879B0}"/>
          </ac:spMkLst>
        </pc:spChg>
        <pc:spChg chg="add">
          <ac:chgData name="Gabrijela" userId="04ea650e-7623-4a8c-99ca-989edfe9dcb8" providerId="ADAL" clId="{B4B6E300-2699-4C70-95B0-FDF62572DDBB}" dt="2023-10-31T19:21:04.736" v="8921" actId="26606"/>
          <ac:spMkLst>
            <pc:docMk/>
            <pc:sldMk cId="1432672336" sldId="260"/>
            <ac:spMk id="1071" creationId="{620FDFD2-19AF-4124-A49A-BAC0929B1300}"/>
          </ac:spMkLst>
        </pc:spChg>
        <pc:grpChg chg="add del">
          <ac:chgData name="Gabrijela" userId="04ea650e-7623-4a8c-99ca-989edfe9dcb8" providerId="ADAL" clId="{B4B6E300-2699-4C70-95B0-FDF62572DDBB}" dt="2023-10-31T15:22:08.129" v="3922" actId="26606"/>
          <ac:grpSpMkLst>
            <pc:docMk/>
            <pc:sldMk cId="1432672336" sldId="260"/>
            <ac:grpSpMk id="1031" creationId="{9E2F459E-8EB3-985C-3049-33F6B920DE8D}"/>
          </ac:grpSpMkLst>
        </pc:grpChg>
        <pc:grpChg chg="add del">
          <ac:chgData name="Gabrijela" userId="04ea650e-7623-4a8c-99ca-989edfe9dcb8" providerId="ADAL" clId="{B4B6E300-2699-4C70-95B0-FDF62572DDBB}" dt="2023-10-31T15:23:13.166" v="3932" actId="26606"/>
          <ac:grpSpMkLst>
            <pc:docMk/>
            <pc:sldMk cId="1432672336" sldId="260"/>
            <ac:grpSpMk id="1035" creationId="{9EA74336-CFA2-D575-E9E6-7F3109CB1ED7}"/>
          </ac:grpSpMkLst>
        </pc:grpChg>
        <pc:grpChg chg="add del">
          <ac:chgData name="Gabrijela" userId="04ea650e-7623-4a8c-99ca-989edfe9dcb8" providerId="ADAL" clId="{B4B6E300-2699-4C70-95B0-FDF62572DDBB}" dt="2023-10-31T15:23:13.150" v="3931" actId="26606"/>
          <ac:grpSpMkLst>
            <pc:docMk/>
            <pc:sldMk cId="1432672336" sldId="260"/>
            <ac:grpSpMk id="1042" creationId="{442598CC-934A-7BCD-C691-B2FE74CEDE6E}"/>
          </ac:grpSpMkLst>
        </pc:grpChg>
        <pc:grpChg chg="add del">
          <ac:chgData name="Gabrijela" userId="04ea650e-7623-4a8c-99ca-989edfe9dcb8" providerId="ADAL" clId="{B4B6E300-2699-4C70-95B0-FDF62572DDBB}" dt="2023-10-31T15:26:26.676" v="3936" actId="26606"/>
          <ac:grpSpMkLst>
            <pc:docMk/>
            <pc:sldMk cId="1432672336" sldId="260"/>
            <ac:grpSpMk id="1048" creationId="{9B991AFC-21D0-28BD-C527-F66B1B56F841}"/>
          </ac:grpSpMkLst>
        </pc:grpChg>
        <pc:grpChg chg="add del">
          <ac:chgData name="Gabrijela" userId="04ea650e-7623-4a8c-99ca-989edfe9dcb8" providerId="ADAL" clId="{B4B6E300-2699-4C70-95B0-FDF62572DDBB}" dt="2023-10-31T15:26:26.658" v="3935" actId="26606"/>
          <ac:grpSpMkLst>
            <pc:docMk/>
            <pc:sldMk cId="1432672336" sldId="260"/>
            <ac:grpSpMk id="1057" creationId="{7F6F6FC6-9A5F-4E14-8105-15D94914A798}"/>
          </ac:grpSpMkLst>
        </pc:grpChg>
        <pc:grpChg chg="add">
          <ac:chgData name="Gabrijela" userId="04ea650e-7623-4a8c-99ca-989edfe9dcb8" providerId="ADAL" clId="{B4B6E300-2699-4C70-95B0-FDF62572DDBB}" dt="2023-10-31T19:21:04.736" v="8921" actId="26606"/>
          <ac:grpSpMkLst>
            <pc:docMk/>
            <pc:sldMk cId="1432672336" sldId="260"/>
            <ac:grpSpMk id="1073" creationId="{7F6F6FC6-9A5F-4E14-8105-15D94914A798}"/>
          </ac:grpSpMkLst>
        </pc:grpChg>
        <pc:picChg chg="add mod ord">
          <ac:chgData name="Gabrijela" userId="04ea650e-7623-4a8c-99ca-989edfe9dcb8" providerId="ADAL" clId="{B4B6E300-2699-4C70-95B0-FDF62572DDBB}" dt="2023-10-31T19:21:04.736" v="8921" actId="26606"/>
          <ac:picMkLst>
            <pc:docMk/>
            <pc:sldMk cId="1432672336" sldId="260"/>
            <ac:picMk id="5" creationId="{54946275-278F-0E1E-38A0-0BB7E3C9FC3B}"/>
          </ac:picMkLst>
        </pc:picChg>
        <pc:picChg chg="add del mod ord">
          <ac:chgData name="Gabrijela" userId="04ea650e-7623-4a8c-99ca-989edfe9dcb8" providerId="ADAL" clId="{B4B6E300-2699-4C70-95B0-FDF62572DDBB}" dt="2023-10-31T19:19:34.516" v="8919" actId="478"/>
          <ac:picMkLst>
            <pc:docMk/>
            <pc:sldMk cId="1432672336" sldId="260"/>
            <ac:picMk id="7" creationId="{F0EF7C3A-9916-926E-5074-3712A271033D}"/>
          </ac:picMkLst>
        </pc:picChg>
        <pc:picChg chg="add mod">
          <ac:chgData name="Gabrijela" userId="04ea650e-7623-4a8c-99ca-989edfe9dcb8" providerId="ADAL" clId="{B4B6E300-2699-4C70-95B0-FDF62572DDBB}" dt="2023-10-31T19:21:04.736" v="8921" actId="26606"/>
          <ac:picMkLst>
            <pc:docMk/>
            <pc:sldMk cId="1432672336" sldId="260"/>
            <ac:picMk id="9" creationId="{60750D5D-6B78-0C96-749F-1A7AFB8B7050}"/>
          </ac:picMkLst>
        </pc:picChg>
        <pc:picChg chg="add del mod">
          <ac:chgData name="Gabrijela" userId="04ea650e-7623-4a8c-99ca-989edfe9dcb8" providerId="ADAL" clId="{B4B6E300-2699-4C70-95B0-FDF62572DDBB}" dt="2023-10-31T15:22:26.668" v="3925" actId="21"/>
          <ac:picMkLst>
            <pc:docMk/>
            <pc:sldMk cId="1432672336" sldId="260"/>
            <ac:picMk id="1026" creationId="{2F03B3BB-B656-409B-C658-13320F4038E2}"/>
          </ac:picMkLst>
        </pc:picChg>
      </pc:sldChg>
      <pc:sldChg chg="addSp delSp modSp new del mod setBg">
        <pc:chgData name="Gabrijela" userId="04ea650e-7623-4a8c-99ca-989edfe9dcb8" providerId="ADAL" clId="{B4B6E300-2699-4C70-95B0-FDF62572DDBB}" dt="2023-10-31T15:43:25.968" v="4060" actId="47"/>
        <pc:sldMkLst>
          <pc:docMk/>
          <pc:sldMk cId="4034972482" sldId="261"/>
        </pc:sldMkLst>
        <pc:spChg chg="mod">
          <ac:chgData name="Gabrijela" userId="04ea650e-7623-4a8c-99ca-989edfe9dcb8" providerId="ADAL" clId="{B4B6E300-2699-4C70-95B0-FDF62572DDBB}" dt="2023-10-31T15:22:56.771" v="3929" actId="26606"/>
          <ac:spMkLst>
            <pc:docMk/>
            <pc:sldMk cId="4034972482" sldId="261"/>
            <ac:spMk id="2" creationId="{3F01E3F0-EF98-5BC1-79A5-210210F2F952}"/>
          </ac:spMkLst>
        </pc:spChg>
        <pc:spChg chg="add del mod">
          <ac:chgData name="Gabrijela" userId="04ea650e-7623-4a8c-99ca-989edfe9dcb8" providerId="ADAL" clId="{B4B6E300-2699-4C70-95B0-FDF62572DDBB}" dt="2023-10-31T15:31:11.342" v="4009" actId="14100"/>
          <ac:spMkLst>
            <pc:docMk/>
            <pc:sldMk cId="4034972482" sldId="261"/>
            <ac:spMk id="3" creationId="{8E2A6555-D87B-DA1D-413D-94A1372C7886}"/>
          </ac:spMkLst>
        </pc:spChg>
        <pc:spChg chg="add mod">
          <ac:chgData name="Gabrijela" userId="04ea650e-7623-4a8c-99ca-989edfe9dcb8" providerId="ADAL" clId="{B4B6E300-2699-4C70-95B0-FDF62572DDBB}" dt="2023-10-31T15:30:41.092" v="4005" actId="1076"/>
          <ac:spMkLst>
            <pc:docMk/>
            <pc:sldMk cId="4034972482" sldId="261"/>
            <ac:spMk id="4" creationId="{38F8B5A6-D072-FB0E-5D16-72DCDA4F180D}"/>
          </ac:spMkLst>
        </pc:spChg>
        <pc:spChg chg="add del">
          <ac:chgData name="Gabrijela" userId="04ea650e-7623-4a8c-99ca-989edfe9dcb8" providerId="ADAL" clId="{B4B6E300-2699-4C70-95B0-FDF62572DDBB}" dt="2023-10-31T15:22:56.771" v="3929" actId="26606"/>
          <ac:spMkLst>
            <pc:docMk/>
            <pc:sldMk cId="4034972482" sldId="261"/>
            <ac:spMk id="9" creationId="{09588DA8-065E-4F6F-8EFD-43104AB2E0CF}"/>
          </ac:spMkLst>
        </pc:spChg>
        <pc:spChg chg="add del">
          <ac:chgData name="Gabrijela" userId="04ea650e-7623-4a8c-99ca-989edfe9dcb8" providerId="ADAL" clId="{B4B6E300-2699-4C70-95B0-FDF62572DDBB}" dt="2023-10-31T15:22:56.771" v="3929" actId="26606"/>
          <ac:spMkLst>
            <pc:docMk/>
            <pc:sldMk cId="4034972482" sldId="261"/>
            <ac:spMk id="11" creationId="{C4285719-470E-454C-AF62-8323075F1F5B}"/>
          </ac:spMkLst>
        </pc:spChg>
        <pc:spChg chg="add del">
          <ac:chgData name="Gabrijela" userId="04ea650e-7623-4a8c-99ca-989edfe9dcb8" providerId="ADAL" clId="{B4B6E300-2699-4C70-95B0-FDF62572DDBB}" dt="2023-10-31T15:22:56.771" v="3929" actId="26606"/>
          <ac:spMkLst>
            <pc:docMk/>
            <pc:sldMk cId="4034972482" sldId="261"/>
            <ac:spMk id="13" creationId="{CD9FE4EF-C4D8-49A0-B2FF-81D8DB7D8A24}"/>
          </ac:spMkLst>
        </pc:spChg>
        <pc:spChg chg="add del">
          <ac:chgData name="Gabrijela" userId="04ea650e-7623-4a8c-99ca-989edfe9dcb8" providerId="ADAL" clId="{B4B6E300-2699-4C70-95B0-FDF62572DDBB}" dt="2023-10-31T15:22:56.771" v="3929" actId="26606"/>
          <ac:spMkLst>
            <pc:docMk/>
            <pc:sldMk cId="4034972482" sldId="261"/>
            <ac:spMk id="15" creationId="{4300840D-0A0B-4512-BACA-B439D5B9C57C}"/>
          </ac:spMkLst>
        </pc:spChg>
        <pc:spChg chg="add del">
          <ac:chgData name="Gabrijela" userId="04ea650e-7623-4a8c-99ca-989edfe9dcb8" providerId="ADAL" clId="{B4B6E300-2699-4C70-95B0-FDF62572DDBB}" dt="2023-10-31T15:22:56.771" v="3929" actId="26606"/>
          <ac:spMkLst>
            <pc:docMk/>
            <pc:sldMk cId="4034972482" sldId="261"/>
            <ac:spMk id="17" creationId="{D2B78728-A580-49A7-84F9-6EF6F583ADE0}"/>
          </ac:spMkLst>
        </pc:spChg>
        <pc:spChg chg="add del">
          <ac:chgData name="Gabrijela" userId="04ea650e-7623-4a8c-99ca-989edfe9dcb8" providerId="ADAL" clId="{B4B6E300-2699-4C70-95B0-FDF62572DDBB}" dt="2023-10-31T15:22:56.771" v="3929" actId="26606"/>
          <ac:spMkLst>
            <pc:docMk/>
            <pc:sldMk cId="4034972482" sldId="261"/>
            <ac:spMk id="19" creationId="{38FAA1A1-D861-433F-88FA-1E9D6FD31D11}"/>
          </ac:spMkLst>
        </pc:spChg>
        <pc:spChg chg="add del">
          <ac:chgData name="Gabrijela" userId="04ea650e-7623-4a8c-99ca-989edfe9dcb8" providerId="ADAL" clId="{B4B6E300-2699-4C70-95B0-FDF62572DDBB}" dt="2023-10-31T15:22:56.771" v="3929" actId="26606"/>
          <ac:spMkLst>
            <pc:docMk/>
            <pc:sldMk cId="4034972482" sldId="261"/>
            <ac:spMk id="21" creationId="{8D71EDA1-87BF-4D5D-AB79-F346FD19278A}"/>
          </ac:spMkLst>
        </pc:spChg>
        <pc:graphicFrameChg chg="add del mod">
          <ac:chgData name="Gabrijela" userId="04ea650e-7623-4a8c-99ca-989edfe9dcb8" providerId="ADAL" clId="{B4B6E300-2699-4C70-95B0-FDF62572DDBB}" dt="2023-10-31T14:17:40.943" v="1615" actId="26606"/>
          <ac:graphicFrameMkLst>
            <pc:docMk/>
            <pc:sldMk cId="4034972482" sldId="261"/>
            <ac:graphicFrameMk id="6" creationId="{2AE5655D-FE7A-06E1-2C4B-BEB254F89254}"/>
          </ac:graphicFrameMkLst>
        </pc:graphicFrameChg>
        <pc:picChg chg="add del mod ord">
          <ac:chgData name="Gabrijela" userId="04ea650e-7623-4a8c-99ca-989edfe9dcb8" providerId="ADAL" clId="{B4B6E300-2699-4C70-95B0-FDF62572DDBB}" dt="2023-10-31T15:35:27.935" v="4018" actId="478"/>
          <ac:picMkLst>
            <pc:docMk/>
            <pc:sldMk cId="4034972482" sldId="261"/>
            <ac:picMk id="5" creationId="{FBC14B09-3A5D-1138-169C-C0A05B0908A4}"/>
          </ac:picMkLst>
        </pc:picChg>
        <pc:picChg chg="add mod">
          <ac:chgData name="Gabrijela" userId="04ea650e-7623-4a8c-99ca-989edfe9dcb8" providerId="ADAL" clId="{B4B6E300-2699-4C70-95B0-FDF62572DDBB}" dt="2023-10-31T15:34:25.812" v="4014" actId="1076"/>
          <ac:picMkLst>
            <pc:docMk/>
            <pc:sldMk cId="4034972482" sldId="261"/>
            <ac:picMk id="2050" creationId="{30C24DA7-5929-ED74-8660-61155577DF81}"/>
          </ac:picMkLst>
        </pc:picChg>
        <pc:picChg chg="add mod">
          <ac:chgData name="Gabrijela" userId="04ea650e-7623-4a8c-99ca-989edfe9dcb8" providerId="ADAL" clId="{B4B6E300-2699-4C70-95B0-FDF62572DDBB}" dt="2023-10-31T15:35:44.686" v="4021" actId="1076"/>
          <ac:picMkLst>
            <pc:docMk/>
            <pc:sldMk cId="4034972482" sldId="261"/>
            <ac:picMk id="2052" creationId="{FD05E440-43D0-3BB8-6F2E-750EA5E2D333}"/>
          </ac:picMkLst>
        </pc:picChg>
      </pc:sldChg>
      <pc:sldChg chg="addSp delSp modSp new mod setBg">
        <pc:chgData name="Gabrijela" userId="04ea650e-7623-4a8c-99ca-989edfe9dcb8" providerId="ADAL" clId="{B4B6E300-2699-4C70-95B0-FDF62572DDBB}" dt="2023-11-02T11:28:06.143" v="10302" actId="20577"/>
        <pc:sldMkLst>
          <pc:docMk/>
          <pc:sldMk cId="3551642848" sldId="262"/>
        </pc:sldMkLst>
        <pc:spChg chg="mod ord">
          <ac:chgData name="Gabrijela" userId="04ea650e-7623-4a8c-99ca-989edfe9dcb8" providerId="ADAL" clId="{B4B6E300-2699-4C70-95B0-FDF62572DDBB}" dt="2023-11-01T10:50:30.572" v="9837" actId="207"/>
          <ac:spMkLst>
            <pc:docMk/>
            <pc:sldMk cId="3551642848" sldId="262"/>
            <ac:spMk id="2" creationId="{296BA542-409F-58DC-1BE3-0C2D4650D7F0}"/>
          </ac:spMkLst>
        </pc:spChg>
        <pc:spChg chg="mod ord">
          <ac:chgData name="Gabrijela" userId="04ea650e-7623-4a8c-99ca-989edfe9dcb8" providerId="ADAL" clId="{B4B6E300-2699-4C70-95B0-FDF62572DDBB}" dt="2023-11-02T11:28:06.143" v="10302" actId="20577"/>
          <ac:spMkLst>
            <pc:docMk/>
            <pc:sldMk cId="3551642848" sldId="262"/>
            <ac:spMk id="3" creationId="{F30D9393-5AAB-3B48-EBDF-D649248D5CA2}"/>
          </ac:spMkLst>
        </pc:spChg>
        <pc:spChg chg="add del">
          <ac:chgData name="Gabrijela" userId="04ea650e-7623-4a8c-99ca-989edfe9dcb8" providerId="ADAL" clId="{B4B6E300-2699-4C70-95B0-FDF62572DDBB}" dt="2023-10-31T15:06:12.967" v="3453" actId="26606"/>
          <ac:spMkLst>
            <pc:docMk/>
            <pc:sldMk cId="3551642848" sldId="262"/>
            <ac:spMk id="14" creationId="{B3F59054-3394-4D87-8BD0-A28DCD47F1BC}"/>
          </ac:spMkLst>
        </pc:spChg>
        <pc:spChg chg="add del">
          <ac:chgData name="Gabrijela" userId="04ea650e-7623-4a8c-99ca-989edfe9dcb8" providerId="ADAL" clId="{B4B6E300-2699-4C70-95B0-FDF62572DDBB}" dt="2023-10-31T15:06:12.967" v="3453" actId="26606"/>
          <ac:spMkLst>
            <pc:docMk/>
            <pc:sldMk cId="3551642848" sldId="262"/>
            <ac:spMk id="16" creationId="{2FE0ABA9-CAF1-4816-837D-5F28AAA08E0A}"/>
          </ac:spMkLst>
        </pc:spChg>
        <pc:spChg chg="add del">
          <ac:chgData name="Gabrijela" userId="04ea650e-7623-4a8c-99ca-989edfe9dcb8" providerId="ADAL" clId="{B4B6E300-2699-4C70-95B0-FDF62572DDBB}" dt="2023-10-31T15:06:12.967" v="3453" actId="26606"/>
          <ac:spMkLst>
            <pc:docMk/>
            <pc:sldMk cId="3551642848" sldId="262"/>
            <ac:spMk id="18" creationId="{BC8B9C14-70F0-4F42-85FF-0DD3D5A585A5}"/>
          </ac:spMkLst>
        </pc:spChg>
        <pc:spChg chg="add del">
          <ac:chgData name="Gabrijela" userId="04ea650e-7623-4a8c-99ca-989edfe9dcb8" providerId="ADAL" clId="{B4B6E300-2699-4C70-95B0-FDF62572DDBB}" dt="2023-10-31T15:06:12.967" v="3453" actId="26606"/>
          <ac:spMkLst>
            <pc:docMk/>
            <pc:sldMk cId="3551642848" sldId="262"/>
            <ac:spMk id="20" creationId="{98DE6C44-43F8-4DE4-AB81-66853FFEA09A}"/>
          </ac:spMkLst>
        </pc:spChg>
        <pc:spChg chg="add del">
          <ac:chgData name="Gabrijela" userId="04ea650e-7623-4a8c-99ca-989edfe9dcb8" providerId="ADAL" clId="{B4B6E300-2699-4C70-95B0-FDF62572DDBB}" dt="2023-10-31T15:06:12.967" v="3453" actId="26606"/>
          <ac:spMkLst>
            <pc:docMk/>
            <pc:sldMk cId="3551642848" sldId="262"/>
            <ac:spMk id="22" creationId="{2409529B-9B56-4F10-BE4D-F934DB89E57E}"/>
          </ac:spMkLst>
        </pc:spChg>
        <pc:spChg chg="add del">
          <ac:chgData name="Gabrijela" userId="04ea650e-7623-4a8c-99ca-989edfe9dcb8" providerId="ADAL" clId="{B4B6E300-2699-4C70-95B0-FDF62572DDBB}" dt="2023-10-31T15:06:31.763" v="3456" actId="26606"/>
          <ac:spMkLst>
            <pc:docMk/>
            <pc:sldMk cId="3551642848" sldId="262"/>
            <ac:spMk id="27" creationId="{A3C210E6-A35A-4F68-8D60-801A019C75B8}"/>
          </ac:spMkLst>
        </pc:spChg>
        <pc:spChg chg="add del">
          <ac:chgData name="Gabrijela" userId="04ea650e-7623-4a8c-99ca-989edfe9dcb8" providerId="ADAL" clId="{B4B6E300-2699-4C70-95B0-FDF62572DDBB}" dt="2023-10-31T15:06:31.763" v="3456" actId="26606"/>
          <ac:spMkLst>
            <pc:docMk/>
            <pc:sldMk cId="3551642848" sldId="262"/>
            <ac:spMk id="29" creationId="{AC0D06B0-F19C-459E-B221-A34B506FB5E3}"/>
          </ac:spMkLst>
        </pc:spChg>
        <pc:spChg chg="add del">
          <ac:chgData name="Gabrijela" userId="04ea650e-7623-4a8c-99ca-989edfe9dcb8" providerId="ADAL" clId="{B4B6E300-2699-4C70-95B0-FDF62572DDBB}" dt="2023-10-31T15:06:31.763" v="3456" actId="26606"/>
          <ac:spMkLst>
            <pc:docMk/>
            <pc:sldMk cId="3551642848" sldId="262"/>
            <ac:spMk id="31" creationId="{345B26DA-1C6B-4C66-81C9-9C1877FC2DB1}"/>
          </ac:spMkLst>
        </pc:spChg>
        <pc:spChg chg="add del">
          <ac:chgData name="Gabrijela" userId="04ea650e-7623-4a8c-99ca-989edfe9dcb8" providerId="ADAL" clId="{B4B6E300-2699-4C70-95B0-FDF62572DDBB}" dt="2023-10-31T15:06:31.763" v="3456" actId="26606"/>
          <ac:spMkLst>
            <pc:docMk/>
            <pc:sldMk cId="3551642848" sldId="262"/>
            <ac:spMk id="33" creationId="{98DE6C44-43F8-4DE4-AB81-66853FFEA09A}"/>
          </ac:spMkLst>
        </pc:spChg>
        <pc:spChg chg="add del">
          <ac:chgData name="Gabrijela" userId="04ea650e-7623-4a8c-99ca-989edfe9dcb8" providerId="ADAL" clId="{B4B6E300-2699-4C70-95B0-FDF62572DDBB}" dt="2023-10-31T15:06:31.763" v="3456" actId="26606"/>
          <ac:spMkLst>
            <pc:docMk/>
            <pc:sldMk cId="3551642848" sldId="262"/>
            <ac:spMk id="35" creationId="{2409529B-9B56-4F10-BE4D-F934DB89E57E}"/>
          </ac:spMkLst>
        </pc:spChg>
        <pc:spChg chg="add del">
          <ac:chgData name="Gabrijela" userId="04ea650e-7623-4a8c-99ca-989edfe9dcb8" providerId="ADAL" clId="{B4B6E300-2699-4C70-95B0-FDF62572DDBB}" dt="2023-10-31T20:41:43.554" v="9142" actId="26606"/>
          <ac:spMkLst>
            <pc:docMk/>
            <pc:sldMk cId="3551642848" sldId="262"/>
            <ac:spMk id="40" creationId="{09C509D2-0C1A-47B8-89C1-D3AB17D45256}"/>
          </ac:spMkLst>
        </pc:spChg>
        <pc:spChg chg="add del">
          <ac:chgData name="Gabrijela" userId="04ea650e-7623-4a8c-99ca-989edfe9dcb8" providerId="ADAL" clId="{B4B6E300-2699-4C70-95B0-FDF62572DDBB}" dt="2023-10-31T20:43:48.779" v="9146" actId="26606"/>
          <ac:spMkLst>
            <pc:docMk/>
            <pc:sldMk cId="3551642848" sldId="262"/>
            <ac:spMk id="45" creationId="{09C509D2-0C1A-47B8-89C1-D3AB17D45256}"/>
          </ac:spMkLst>
        </pc:spChg>
        <pc:spChg chg="add">
          <ac:chgData name="Gabrijela" userId="04ea650e-7623-4a8c-99ca-989edfe9dcb8" providerId="ADAL" clId="{B4B6E300-2699-4C70-95B0-FDF62572DDBB}" dt="2023-10-31T20:43:48.779" v="9146" actId="26606"/>
          <ac:spMkLst>
            <pc:docMk/>
            <pc:sldMk cId="3551642848" sldId="262"/>
            <ac:spMk id="50" creationId="{09C509D2-0C1A-47B8-89C1-D3AB17D45256}"/>
          </ac:spMkLst>
        </pc:spChg>
        <pc:picChg chg="add del mod ord">
          <ac:chgData name="Gabrijela" userId="04ea650e-7623-4a8c-99ca-989edfe9dcb8" providerId="ADAL" clId="{B4B6E300-2699-4C70-95B0-FDF62572DDBB}" dt="2023-10-31T20:41:31.892" v="9140" actId="478"/>
          <ac:picMkLst>
            <pc:docMk/>
            <pc:sldMk cId="3551642848" sldId="262"/>
            <ac:picMk id="5" creationId="{2C074480-9D1A-17B8-4A70-260F585D6D7B}"/>
          </ac:picMkLst>
        </pc:picChg>
        <pc:picChg chg="add del mod ord">
          <ac:chgData name="Gabrijela" userId="04ea650e-7623-4a8c-99ca-989edfe9dcb8" providerId="ADAL" clId="{B4B6E300-2699-4C70-95B0-FDF62572DDBB}" dt="2023-10-31T15:06:19.797" v="3454" actId="21"/>
          <ac:picMkLst>
            <pc:docMk/>
            <pc:sldMk cId="3551642848" sldId="262"/>
            <ac:picMk id="7" creationId="{22755E09-3EDC-ACAC-9F08-1EF79ECDC2B6}"/>
          </ac:picMkLst>
        </pc:picChg>
        <pc:picChg chg="add del mod ord">
          <ac:chgData name="Gabrijela" userId="04ea650e-7623-4a8c-99ca-989edfe9dcb8" providerId="ADAL" clId="{B4B6E300-2699-4C70-95B0-FDF62572DDBB}" dt="2023-10-31T20:43:42.995" v="9144" actId="478"/>
          <ac:picMkLst>
            <pc:docMk/>
            <pc:sldMk cId="3551642848" sldId="262"/>
            <ac:picMk id="9" creationId="{63835CB5-98F6-B5C6-A941-ADE2DFC3DBB2}"/>
          </ac:picMkLst>
        </pc:picChg>
        <pc:picChg chg="add del">
          <ac:chgData name="Gabrijela" userId="04ea650e-7623-4a8c-99ca-989edfe9dcb8" providerId="ADAL" clId="{B4B6E300-2699-4C70-95B0-FDF62572DDBB}" dt="2023-10-31T15:05:53.753" v="3451" actId="478"/>
          <ac:picMkLst>
            <pc:docMk/>
            <pc:sldMk cId="3551642848" sldId="262"/>
            <ac:picMk id="11" creationId="{48737BED-8739-ABE5-38A2-8A1CDC60D591}"/>
          </ac:picMkLst>
        </pc:picChg>
        <pc:picChg chg="add mod ord">
          <ac:chgData name="Gabrijela" userId="04ea650e-7623-4a8c-99ca-989edfe9dcb8" providerId="ADAL" clId="{B4B6E300-2699-4C70-95B0-FDF62572DDBB}" dt="2023-10-31T15:06:31.763" v="3456" actId="26606"/>
          <ac:picMkLst>
            <pc:docMk/>
            <pc:sldMk cId="3551642848" sldId="262"/>
            <ac:picMk id="13" creationId="{CCCF855C-8186-3704-E8DB-2DDE9D4F784C}"/>
          </ac:picMkLst>
        </pc:picChg>
        <pc:picChg chg="add mod ord">
          <ac:chgData name="Gabrijela" userId="04ea650e-7623-4a8c-99ca-989edfe9dcb8" providerId="ADAL" clId="{B4B6E300-2699-4C70-95B0-FDF62572DDBB}" dt="2023-10-31T20:44:06.116" v="9147" actId="27614"/>
          <ac:picMkLst>
            <pc:docMk/>
            <pc:sldMk cId="3551642848" sldId="262"/>
            <ac:picMk id="17" creationId="{A49BD23A-ABC6-376A-F0C9-B61AFC78D86C}"/>
          </ac:picMkLst>
        </pc:picChg>
        <pc:picChg chg="add mod ord">
          <ac:chgData name="Gabrijela" userId="04ea650e-7623-4a8c-99ca-989edfe9dcb8" providerId="ADAL" clId="{B4B6E300-2699-4C70-95B0-FDF62572DDBB}" dt="2023-10-31T20:44:06.307" v="9150" actId="962"/>
          <ac:picMkLst>
            <pc:docMk/>
            <pc:sldMk cId="3551642848" sldId="262"/>
            <ac:picMk id="21" creationId="{FF97CFC7-AAEF-54CC-5ED3-67FE3264B695}"/>
          </ac:picMkLst>
        </pc:picChg>
      </pc:sldChg>
      <pc:sldChg chg="addSp delSp modSp new mod ord setBg addAnim delAnim">
        <pc:chgData name="Gabrijela" userId="04ea650e-7623-4a8c-99ca-989edfe9dcb8" providerId="ADAL" clId="{B4B6E300-2699-4C70-95B0-FDF62572DDBB}" dt="2023-11-02T11:21:47.318" v="10267"/>
        <pc:sldMkLst>
          <pc:docMk/>
          <pc:sldMk cId="1244621903" sldId="263"/>
        </pc:sldMkLst>
        <pc:spChg chg="mod ord">
          <ac:chgData name="Gabrijela" userId="04ea650e-7623-4a8c-99ca-989edfe9dcb8" providerId="ADAL" clId="{B4B6E300-2699-4C70-95B0-FDF62572DDBB}" dt="2023-10-31T21:42:48.088" v="9177" actId="14100"/>
          <ac:spMkLst>
            <pc:docMk/>
            <pc:sldMk cId="1244621903" sldId="263"/>
            <ac:spMk id="2" creationId="{75B6EC9C-B115-EEE5-5B2A-6950EB8374D9}"/>
          </ac:spMkLst>
        </pc:spChg>
        <pc:spChg chg="del mod">
          <ac:chgData name="Gabrijela" userId="04ea650e-7623-4a8c-99ca-989edfe9dcb8" providerId="ADAL" clId="{B4B6E300-2699-4C70-95B0-FDF62572DDBB}" dt="2023-10-31T14:08:56.870" v="1480" actId="22"/>
          <ac:spMkLst>
            <pc:docMk/>
            <pc:sldMk cId="1244621903" sldId="263"/>
            <ac:spMk id="3" creationId="{A447124A-2383-E24A-98DB-E86F9A12F182}"/>
          </ac:spMkLst>
        </pc:spChg>
        <pc:spChg chg="add mod ord">
          <ac:chgData name="Gabrijela" userId="04ea650e-7623-4a8c-99ca-989edfe9dcb8" providerId="ADAL" clId="{B4B6E300-2699-4C70-95B0-FDF62572DDBB}" dt="2023-11-02T08:42:08.041" v="9952" actId="20577"/>
          <ac:spMkLst>
            <pc:docMk/>
            <pc:sldMk cId="1244621903" sldId="263"/>
            <ac:spMk id="9" creationId="{21CA9E21-14A0-203E-016E-04150641CB86}"/>
          </ac:spMkLst>
        </pc:spChg>
        <pc:spChg chg="add del">
          <ac:chgData name="Gabrijela" userId="04ea650e-7623-4a8c-99ca-989edfe9dcb8" providerId="ADAL" clId="{B4B6E300-2699-4C70-95B0-FDF62572DDBB}" dt="2023-10-31T14:10:08.244" v="1556" actId="26606"/>
          <ac:spMkLst>
            <pc:docMk/>
            <pc:sldMk cId="1244621903" sldId="263"/>
            <ac:spMk id="12" creationId="{C3D6EC93-F369-413E-AA67-5D4104161046}"/>
          </ac:spMkLst>
        </pc:spChg>
        <pc:spChg chg="add del">
          <ac:chgData name="Gabrijela" userId="04ea650e-7623-4a8c-99ca-989edfe9dcb8" providerId="ADAL" clId="{B4B6E300-2699-4C70-95B0-FDF62572DDBB}" dt="2023-10-31T14:11:13.527" v="1577" actId="26606"/>
          <ac:spMkLst>
            <pc:docMk/>
            <pc:sldMk cId="1244621903" sldId="263"/>
            <ac:spMk id="28" creationId="{06DA9DF9-31F7-4056-B42E-878CC92417B8}"/>
          </ac:spMkLst>
        </pc:spChg>
        <pc:spChg chg="add del">
          <ac:chgData name="Gabrijela" userId="04ea650e-7623-4a8c-99ca-989edfe9dcb8" providerId="ADAL" clId="{B4B6E300-2699-4C70-95B0-FDF62572DDBB}" dt="2023-10-31T14:13:02.730" v="1583" actId="26606"/>
          <ac:spMkLst>
            <pc:docMk/>
            <pc:sldMk cId="1244621903" sldId="263"/>
            <ac:spMk id="30" creationId="{F49775AF-8896-43EE-92C6-83497D6DC56F}"/>
          </ac:spMkLst>
        </pc:spChg>
        <pc:spChg chg="add del">
          <ac:chgData name="Gabrijela" userId="04ea650e-7623-4a8c-99ca-989edfe9dcb8" providerId="ADAL" clId="{B4B6E300-2699-4C70-95B0-FDF62572DDBB}" dt="2023-10-31T14:13:02.730" v="1583" actId="26606"/>
          <ac:spMkLst>
            <pc:docMk/>
            <pc:sldMk cId="1244621903" sldId="263"/>
            <ac:spMk id="31" creationId="{9B7AD9F6-8CE7-4299-8FC6-328F4DCD3FF9}"/>
          </ac:spMkLst>
        </pc:spChg>
        <pc:spChg chg="add del">
          <ac:chgData name="Gabrijela" userId="04ea650e-7623-4a8c-99ca-989edfe9dcb8" providerId="ADAL" clId="{B4B6E300-2699-4C70-95B0-FDF62572DDBB}" dt="2023-10-31T14:13:02.711" v="1582" actId="26606"/>
          <ac:spMkLst>
            <pc:docMk/>
            <pc:sldMk cId="1244621903" sldId="263"/>
            <ac:spMk id="36" creationId="{A061BA2E-A388-41C5-B73A-B0FEB6B1029D}"/>
          </ac:spMkLst>
        </pc:spChg>
        <pc:spChg chg="add del">
          <ac:chgData name="Gabrijela" userId="04ea650e-7623-4a8c-99ca-989edfe9dcb8" providerId="ADAL" clId="{B4B6E300-2699-4C70-95B0-FDF62572DDBB}" dt="2023-10-31T14:13:02.711" v="1582" actId="26606"/>
          <ac:spMkLst>
            <pc:docMk/>
            <pc:sldMk cId="1244621903" sldId="263"/>
            <ac:spMk id="38" creationId="{76E192A2-3ED3-4081-8A86-A22B5114178F}"/>
          </ac:spMkLst>
        </pc:spChg>
        <pc:spChg chg="add del">
          <ac:chgData name="Gabrijela" userId="04ea650e-7623-4a8c-99ca-989edfe9dcb8" providerId="ADAL" clId="{B4B6E300-2699-4C70-95B0-FDF62572DDBB}" dt="2023-10-31T14:13:02.711" v="1582" actId="26606"/>
          <ac:spMkLst>
            <pc:docMk/>
            <pc:sldMk cId="1244621903" sldId="263"/>
            <ac:spMk id="40" creationId="{79F40191-0F44-4FD1-82CC-ACB507C14BE6}"/>
          </ac:spMkLst>
        </pc:spChg>
        <pc:spChg chg="add del">
          <ac:chgData name="Gabrijela" userId="04ea650e-7623-4a8c-99ca-989edfe9dcb8" providerId="ADAL" clId="{B4B6E300-2699-4C70-95B0-FDF62572DDBB}" dt="2023-10-31T14:14:08.436" v="1590" actId="26606"/>
          <ac:spMkLst>
            <pc:docMk/>
            <pc:sldMk cId="1244621903" sldId="263"/>
            <ac:spMk id="42" creationId="{197C305C-0E98-44D5-A930-21F23CC52F93}"/>
          </ac:spMkLst>
        </pc:spChg>
        <pc:spChg chg="add del">
          <ac:chgData name="Gabrijela" userId="04ea650e-7623-4a8c-99ca-989edfe9dcb8" providerId="ADAL" clId="{B4B6E300-2699-4C70-95B0-FDF62572DDBB}" dt="2023-10-31T14:14:08.436" v="1590" actId="26606"/>
          <ac:spMkLst>
            <pc:docMk/>
            <pc:sldMk cId="1244621903" sldId="263"/>
            <ac:spMk id="43" creationId="{A3473CF9-37EB-43E7-89EF-D2D1C53D1DAC}"/>
          </ac:spMkLst>
        </pc:spChg>
        <pc:spChg chg="add del">
          <ac:chgData name="Gabrijela" userId="04ea650e-7623-4a8c-99ca-989edfe9dcb8" providerId="ADAL" clId="{B4B6E300-2699-4C70-95B0-FDF62572DDBB}" dt="2023-10-31T14:14:08.436" v="1590" actId="26606"/>
          <ac:spMkLst>
            <pc:docMk/>
            <pc:sldMk cId="1244621903" sldId="263"/>
            <ac:spMk id="44" creationId="{586B4EF9-43BA-4655-A6FF-1D8E21574C95}"/>
          </ac:spMkLst>
        </pc:spChg>
        <pc:spChg chg="add del">
          <ac:chgData name="Gabrijela" userId="04ea650e-7623-4a8c-99ca-989edfe9dcb8" providerId="ADAL" clId="{B4B6E300-2699-4C70-95B0-FDF62572DDBB}" dt="2023-10-31T14:15:12.231" v="1598" actId="26606"/>
          <ac:spMkLst>
            <pc:docMk/>
            <pc:sldMk cId="1244621903" sldId="263"/>
            <ac:spMk id="49" creationId="{D0394FE2-BDDA-4ECE-B320-81AE19E90566}"/>
          </ac:spMkLst>
        </pc:spChg>
        <pc:spChg chg="add del">
          <ac:chgData name="Gabrijela" userId="04ea650e-7623-4a8c-99ca-989edfe9dcb8" providerId="ADAL" clId="{B4B6E300-2699-4C70-95B0-FDF62572DDBB}" dt="2023-10-31T14:15:12.231" v="1598" actId="26606"/>
          <ac:spMkLst>
            <pc:docMk/>
            <pc:sldMk cId="1244621903" sldId="263"/>
            <ac:spMk id="51" creationId="{0625AAC5-802A-4197-8804-2B78FF65CEE8}"/>
          </ac:spMkLst>
        </pc:spChg>
        <pc:spChg chg="add del">
          <ac:chgData name="Gabrijela" userId="04ea650e-7623-4a8c-99ca-989edfe9dcb8" providerId="ADAL" clId="{B4B6E300-2699-4C70-95B0-FDF62572DDBB}" dt="2023-10-31T14:15:12.231" v="1598" actId="26606"/>
          <ac:spMkLst>
            <pc:docMk/>
            <pc:sldMk cId="1244621903" sldId="263"/>
            <ac:spMk id="53" creationId="{A1B139DD-0E8D-42FA-9171-C5F001754A88}"/>
          </ac:spMkLst>
        </pc:spChg>
        <pc:spChg chg="add del">
          <ac:chgData name="Gabrijela" userId="04ea650e-7623-4a8c-99ca-989edfe9dcb8" providerId="ADAL" clId="{B4B6E300-2699-4C70-95B0-FDF62572DDBB}" dt="2023-10-31T14:15:12.231" v="1597" actId="26606"/>
          <ac:spMkLst>
            <pc:docMk/>
            <pc:sldMk cId="1244621903" sldId="263"/>
            <ac:spMk id="58" creationId="{2151139A-886F-4B97-8815-729AD3831BBD}"/>
          </ac:spMkLst>
        </pc:spChg>
        <pc:spChg chg="add del">
          <ac:chgData name="Gabrijela" userId="04ea650e-7623-4a8c-99ca-989edfe9dcb8" providerId="ADAL" clId="{B4B6E300-2699-4C70-95B0-FDF62572DDBB}" dt="2023-10-31T14:15:12.231" v="1597" actId="26606"/>
          <ac:spMkLst>
            <pc:docMk/>
            <pc:sldMk cId="1244621903" sldId="263"/>
            <ac:spMk id="60" creationId="{AB5E08C4-8CDD-4623-A5B8-E998C6DEE3B7}"/>
          </ac:spMkLst>
        </pc:spChg>
        <pc:spChg chg="add del">
          <ac:chgData name="Gabrijela" userId="04ea650e-7623-4a8c-99ca-989edfe9dcb8" providerId="ADAL" clId="{B4B6E300-2699-4C70-95B0-FDF62572DDBB}" dt="2023-10-31T14:15:12.231" v="1597" actId="26606"/>
          <ac:spMkLst>
            <pc:docMk/>
            <pc:sldMk cId="1244621903" sldId="263"/>
            <ac:spMk id="62" creationId="{15F33878-D502-4FFA-8ACE-F2AECDB2A23F}"/>
          </ac:spMkLst>
        </pc:spChg>
        <pc:spChg chg="add del">
          <ac:chgData name="Gabrijela" userId="04ea650e-7623-4a8c-99ca-989edfe9dcb8" providerId="ADAL" clId="{B4B6E300-2699-4C70-95B0-FDF62572DDBB}" dt="2023-10-31T14:15:12.231" v="1597" actId="26606"/>
          <ac:spMkLst>
            <pc:docMk/>
            <pc:sldMk cId="1244621903" sldId="263"/>
            <ac:spMk id="64" creationId="{D3539FEE-81D3-4406-802E-60B20B16F4F6}"/>
          </ac:spMkLst>
        </pc:spChg>
        <pc:spChg chg="add del">
          <ac:chgData name="Gabrijela" userId="04ea650e-7623-4a8c-99ca-989edfe9dcb8" providerId="ADAL" clId="{B4B6E300-2699-4C70-95B0-FDF62572DDBB}" dt="2023-10-31T14:15:12.231" v="1597" actId="26606"/>
          <ac:spMkLst>
            <pc:docMk/>
            <pc:sldMk cId="1244621903" sldId="263"/>
            <ac:spMk id="66" creationId="{DC701763-729E-462F-A5A8-E0DEFEB1E2E4}"/>
          </ac:spMkLst>
        </pc:spChg>
        <pc:spChg chg="add del">
          <ac:chgData name="Gabrijela" userId="04ea650e-7623-4a8c-99ca-989edfe9dcb8" providerId="ADAL" clId="{B4B6E300-2699-4C70-95B0-FDF62572DDBB}" dt="2023-10-31T15:27:29.487" v="3939" actId="26606"/>
          <ac:spMkLst>
            <pc:docMk/>
            <pc:sldMk cId="1244621903" sldId="263"/>
            <ac:spMk id="68" creationId="{F0087D53-9295-4463-AAE4-D5C626046E9F}"/>
          </ac:spMkLst>
        </pc:spChg>
        <pc:spChg chg="add del">
          <ac:chgData name="Gabrijela" userId="04ea650e-7623-4a8c-99ca-989edfe9dcb8" providerId="ADAL" clId="{B4B6E300-2699-4C70-95B0-FDF62572DDBB}" dt="2023-10-31T15:27:29.487" v="3939" actId="26606"/>
          <ac:spMkLst>
            <pc:docMk/>
            <pc:sldMk cId="1244621903" sldId="263"/>
            <ac:spMk id="69" creationId="{D6A9C53F-5F90-40A5-8C85-5412D39C8C68}"/>
          </ac:spMkLst>
        </pc:spChg>
        <pc:spChg chg="add del">
          <ac:chgData name="Gabrijela" userId="04ea650e-7623-4a8c-99ca-989edfe9dcb8" providerId="ADAL" clId="{B4B6E300-2699-4C70-95B0-FDF62572DDBB}" dt="2023-10-31T15:41:17.385" v="4039" actId="26606"/>
          <ac:spMkLst>
            <pc:docMk/>
            <pc:sldMk cId="1244621903" sldId="263"/>
            <ac:spMk id="74" creationId="{068E5CCC-C8B4-1C26-7EEC-22D3D6E680DA}"/>
          </ac:spMkLst>
        </pc:spChg>
        <pc:spChg chg="add del">
          <ac:chgData name="Gabrijela" userId="04ea650e-7623-4a8c-99ca-989edfe9dcb8" providerId="ADAL" clId="{B4B6E300-2699-4C70-95B0-FDF62572DDBB}" dt="2023-10-31T15:41:17.385" v="4039" actId="26606"/>
          <ac:spMkLst>
            <pc:docMk/>
            <pc:sldMk cId="1244621903" sldId="263"/>
            <ac:spMk id="76" creationId="{5AA4F2E6-C9E1-359F-FAB8-8E34321074B0}"/>
          </ac:spMkLst>
        </pc:spChg>
        <pc:spChg chg="add del">
          <ac:chgData name="Gabrijela" userId="04ea650e-7623-4a8c-99ca-989edfe9dcb8" providerId="ADAL" clId="{B4B6E300-2699-4C70-95B0-FDF62572DDBB}" dt="2023-10-31T17:50:56.156" v="5369" actId="26606"/>
          <ac:spMkLst>
            <pc:docMk/>
            <pc:sldMk cId="1244621903" sldId="263"/>
            <ac:spMk id="88" creationId="{1E9986A5-A7D1-4022-BAC0-885FB7A141AE}"/>
          </ac:spMkLst>
        </pc:spChg>
        <pc:spChg chg="add del">
          <ac:chgData name="Gabrijela" userId="04ea650e-7623-4a8c-99ca-989edfe9dcb8" providerId="ADAL" clId="{B4B6E300-2699-4C70-95B0-FDF62572DDBB}" dt="2023-10-31T17:50:56.156" v="5369" actId="26606"/>
          <ac:spMkLst>
            <pc:docMk/>
            <pc:sldMk cId="1244621903" sldId="263"/>
            <ac:spMk id="90" creationId="{D2758DA7-6A89-49A1-B9F5-546D993242F8}"/>
          </ac:spMkLst>
        </pc:spChg>
        <pc:spChg chg="add del">
          <ac:chgData name="Gabrijela" userId="04ea650e-7623-4a8c-99ca-989edfe9dcb8" providerId="ADAL" clId="{B4B6E300-2699-4C70-95B0-FDF62572DDBB}" dt="2023-10-31T17:50:56.140" v="5368" actId="26606"/>
          <ac:spMkLst>
            <pc:docMk/>
            <pc:sldMk cId="1244621903" sldId="263"/>
            <ac:spMk id="95" creationId="{AC1DE9E0-67EC-4D54-808F-5601F5D5A937}"/>
          </ac:spMkLst>
        </pc:spChg>
        <pc:spChg chg="add del">
          <ac:chgData name="Gabrijela" userId="04ea650e-7623-4a8c-99ca-989edfe9dcb8" providerId="ADAL" clId="{B4B6E300-2699-4C70-95B0-FDF62572DDBB}" dt="2023-10-31T17:50:56.140" v="5368" actId="26606"/>
          <ac:spMkLst>
            <pc:docMk/>
            <pc:sldMk cId="1244621903" sldId="263"/>
            <ac:spMk id="97" creationId="{EBBC9B49-BD2F-9734-23B4-8E330906561A}"/>
          </ac:spMkLst>
        </pc:spChg>
        <pc:spChg chg="add del">
          <ac:chgData name="Gabrijela" userId="04ea650e-7623-4a8c-99ca-989edfe9dcb8" providerId="ADAL" clId="{B4B6E300-2699-4C70-95B0-FDF62572DDBB}" dt="2023-10-31T21:39:47.238" v="9156" actId="26606"/>
          <ac:spMkLst>
            <pc:docMk/>
            <pc:sldMk cId="1244621903" sldId="263"/>
            <ac:spMk id="105" creationId="{B5DAA40F-4F28-4316-934E-C55D7C3AA018}"/>
          </ac:spMkLst>
        </pc:spChg>
        <pc:spChg chg="add del">
          <ac:chgData name="Gabrijela" userId="04ea650e-7623-4a8c-99ca-989edfe9dcb8" providerId="ADAL" clId="{B4B6E300-2699-4C70-95B0-FDF62572DDBB}" dt="2023-10-31T21:39:47.238" v="9156" actId="26606"/>
          <ac:spMkLst>
            <pc:docMk/>
            <pc:sldMk cId="1244621903" sldId="263"/>
            <ac:spMk id="107" creationId="{F6D467C8-A8E0-468B-B88D-9CEEE37BFC59}"/>
          </ac:spMkLst>
        </pc:spChg>
        <pc:spChg chg="add del">
          <ac:chgData name="Gabrijela" userId="04ea650e-7623-4a8c-99ca-989edfe9dcb8" providerId="ADAL" clId="{B4B6E300-2699-4C70-95B0-FDF62572DDBB}" dt="2023-10-31T21:39:47.238" v="9156" actId="26606"/>
          <ac:spMkLst>
            <pc:docMk/>
            <pc:sldMk cId="1244621903" sldId="263"/>
            <ac:spMk id="109" creationId="{62677C27-4325-4BE2-B2C9-B721DA9E3CD4}"/>
          </ac:spMkLst>
        </pc:spChg>
        <pc:spChg chg="add del">
          <ac:chgData name="Gabrijela" userId="04ea650e-7623-4a8c-99ca-989edfe9dcb8" providerId="ADAL" clId="{B4B6E300-2699-4C70-95B0-FDF62572DDBB}" dt="2023-10-31T21:41:17.573" v="9169" actId="26606"/>
          <ac:spMkLst>
            <pc:docMk/>
            <pc:sldMk cId="1244621903" sldId="263"/>
            <ac:spMk id="114" creationId="{49B9E8A9-352D-4DCB-9485-C777000D4979}"/>
          </ac:spMkLst>
        </pc:spChg>
        <pc:spChg chg="add del">
          <ac:chgData name="Gabrijela" userId="04ea650e-7623-4a8c-99ca-989edfe9dcb8" providerId="ADAL" clId="{B4B6E300-2699-4C70-95B0-FDF62572DDBB}" dt="2023-10-31T21:41:17.573" v="9169" actId="26606"/>
          <ac:spMkLst>
            <pc:docMk/>
            <pc:sldMk cId="1244621903" sldId="263"/>
            <ac:spMk id="116" creationId="{C2A9B0E5-C2C1-4B85-99A9-117A659D5FE0}"/>
          </ac:spMkLst>
        </pc:spChg>
        <pc:spChg chg="add del">
          <ac:chgData name="Gabrijela" userId="04ea650e-7623-4a8c-99ca-989edfe9dcb8" providerId="ADAL" clId="{B4B6E300-2699-4C70-95B0-FDF62572DDBB}" dt="2023-10-31T21:41:17.573" v="9169" actId="26606"/>
          <ac:spMkLst>
            <pc:docMk/>
            <pc:sldMk cId="1244621903" sldId="263"/>
            <ac:spMk id="118" creationId="{3A8AEACA-9535-4BE8-A91B-8BE82BA54751}"/>
          </ac:spMkLst>
        </pc:spChg>
        <pc:spChg chg="add">
          <ac:chgData name="Gabrijela" userId="04ea650e-7623-4a8c-99ca-989edfe9dcb8" providerId="ADAL" clId="{B4B6E300-2699-4C70-95B0-FDF62572DDBB}" dt="2023-10-31T21:41:17.573" v="9169" actId="26606"/>
          <ac:spMkLst>
            <pc:docMk/>
            <pc:sldMk cId="1244621903" sldId="263"/>
            <ac:spMk id="123" creationId="{C0A1ED06-4733-4020-9C60-81D4D801408D}"/>
          </ac:spMkLst>
        </pc:spChg>
        <pc:spChg chg="add">
          <ac:chgData name="Gabrijela" userId="04ea650e-7623-4a8c-99ca-989edfe9dcb8" providerId="ADAL" clId="{B4B6E300-2699-4C70-95B0-FDF62572DDBB}" dt="2023-10-31T21:41:17.573" v="9169" actId="26606"/>
          <ac:spMkLst>
            <pc:docMk/>
            <pc:sldMk cId="1244621903" sldId="263"/>
            <ac:spMk id="125" creationId="{B0CA3509-3AF9-45FE-93ED-57BB5D5E8E07}"/>
          </ac:spMkLst>
        </pc:spChg>
        <pc:grpChg chg="add del">
          <ac:chgData name="Gabrijela" userId="04ea650e-7623-4a8c-99ca-989edfe9dcb8" providerId="ADAL" clId="{B4B6E300-2699-4C70-95B0-FDF62572DDBB}" dt="2023-10-31T14:10:08.244" v="1556" actId="26606"/>
          <ac:grpSpMkLst>
            <pc:docMk/>
            <pc:sldMk cId="1244621903" sldId="263"/>
            <ac:grpSpMk id="14" creationId="{4EA04677-6B2C-40F4-975C-ED9196552771}"/>
          </ac:grpSpMkLst>
        </pc:grpChg>
        <pc:grpChg chg="add del">
          <ac:chgData name="Gabrijela" userId="04ea650e-7623-4a8c-99ca-989edfe9dcb8" providerId="ADAL" clId="{B4B6E300-2699-4C70-95B0-FDF62572DDBB}" dt="2023-10-31T14:11:13.527" v="1578" actId="26606"/>
          <ac:grpSpMkLst>
            <pc:docMk/>
            <pc:sldMk cId="1244621903" sldId="263"/>
            <ac:grpSpMk id="21" creationId="{6258F736-B256-8039-9DC6-F4E49A5C5AD5}"/>
          </ac:grpSpMkLst>
        </pc:grpChg>
        <pc:grpChg chg="add del">
          <ac:chgData name="Gabrijela" userId="04ea650e-7623-4a8c-99ca-989edfe9dcb8" providerId="ADAL" clId="{B4B6E300-2699-4C70-95B0-FDF62572DDBB}" dt="2023-10-31T15:43:03.299" v="4059" actId="26606"/>
          <ac:grpSpMkLst>
            <pc:docMk/>
            <pc:sldMk cId="1244621903" sldId="263"/>
            <ac:grpSpMk id="81" creationId="{8D4A50DE-FA8B-E462-0A25-1485F0471929}"/>
          </ac:grpSpMkLst>
        </pc:grpChg>
        <pc:grpChg chg="add del">
          <ac:chgData name="Gabrijela" userId="04ea650e-7623-4a8c-99ca-989edfe9dcb8" providerId="ADAL" clId="{B4B6E300-2699-4C70-95B0-FDF62572DDBB}" dt="2023-10-31T21:03:54.575" v="9151" actId="26606"/>
          <ac:grpSpMkLst>
            <pc:docMk/>
            <pc:sldMk cId="1244621903" sldId="263"/>
            <ac:grpSpMk id="99" creationId="{12B241C5-7E45-AD52-638D-31E8FD2BC181}"/>
          </ac:grpSpMkLst>
        </pc:grpChg>
        <pc:picChg chg="add mod ord">
          <ac:chgData name="Gabrijela" userId="04ea650e-7623-4a8c-99ca-989edfe9dcb8" providerId="ADAL" clId="{B4B6E300-2699-4C70-95B0-FDF62572DDBB}" dt="2023-10-31T21:41:17.573" v="9169" actId="26606"/>
          <ac:picMkLst>
            <pc:docMk/>
            <pc:sldMk cId="1244621903" sldId="263"/>
            <ac:picMk id="5" creationId="{A5872560-417B-A762-F104-EB82ADC59D6A}"/>
          </ac:picMkLst>
        </pc:picChg>
        <pc:picChg chg="add del mod ord">
          <ac:chgData name="Gabrijela" userId="04ea650e-7623-4a8c-99ca-989edfe9dcb8" providerId="ADAL" clId="{B4B6E300-2699-4C70-95B0-FDF62572DDBB}" dt="2023-10-31T14:14:50.196" v="1594" actId="478"/>
          <ac:picMkLst>
            <pc:docMk/>
            <pc:sldMk cId="1244621903" sldId="263"/>
            <ac:picMk id="7" creationId="{E909E156-AB9E-7ED2-81BA-3A5D496A68BC}"/>
          </ac:picMkLst>
        </pc:picChg>
        <pc:picChg chg="add mod ord">
          <ac:chgData name="Gabrijela" userId="04ea650e-7623-4a8c-99ca-989edfe9dcb8" providerId="ADAL" clId="{B4B6E300-2699-4C70-95B0-FDF62572DDBB}" dt="2023-10-31T21:41:17.573" v="9169" actId="26606"/>
          <ac:picMkLst>
            <pc:docMk/>
            <pc:sldMk cId="1244621903" sldId="263"/>
            <ac:picMk id="10" creationId="{97065D71-9AE9-71AF-F472-A9FE6C50E61D}"/>
          </ac:picMkLst>
        </pc:picChg>
        <pc:picChg chg="add del mod ord">
          <ac:chgData name="Gabrijela" userId="04ea650e-7623-4a8c-99ca-989edfe9dcb8" providerId="ADAL" clId="{B4B6E300-2699-4C70-95B0-FDF62572DDBB}" dt="2023-10-31T15:42:47.360" v="4056" actId="478"/>
          <ac:picMkLst>
            <pc:docMk/>
            <pc:sldMk cId="1244621903" sldId="263"/>
            <ac:picMk id="13" creationId="{B9F5B5BD-6A97-4CB8-1ECE-7B4FE3983920}"/>
          </ac:picMkLst>
        </pc:picChg>
        <pc:picChg chg="add del">
          <ac:chgData name="Gabrijela" userId="04ea650e-7623-4a8c-99ca-989edfe9dcb8" providerId="ADAL" clId="{B4B6E300-2699-4C70-95B0-FDF62572DDBB}" dt="2023-10-31T15:40:31.636" v="4037" actId="478"/>
          <ac:picMkLst>
            <pc:docMk/>
            <pc:sldMk cId="1244621903" sldId="263"/>
            <ac:picMk id="18" creationId="{525FC91F-6EE9-1D1B-570C-3879E198EE86}"/>
          </ac:picMkLst>
        </pc:picChg>
        <pc:picChg chg="add del mod">
          <ac:chgData name="Gabrijela" userId="04ea650e-7623-4a8c-99ca-989edfe9dcb8" providerId="ADAL" clId="{B4B6E300-2699-4C70-95B0-FDF62572DDBB}" dt="2023-10-31T17:50:16.079" v="5364" actId="478"/>
          <ac:picMkLst>
            <pc:docMk/>
            <pc:sldMk cId="1244621903" sldId="263"/>
            <ac:picMk id="20" creationId="{8142A8E2-FDB4-E8B6-0DF6-8202A26D988A}"/>
          </ac:picMkLst>
        </pc:picChg>
      </pc:sldChg>
      <pc:sldChg chg="addSp delSp modSp new mod setBg">
        <pc:chgData name="Gabrijela" userId="04ea650e-7623-4a8c-99ca-989edfe9dcb8" providerId="ADAL" clId="{B4B6E300-2699-4C70-95B0-FDF62572DDBB}" dt="2023-11-02T08:49:52.985" v="10016" actId="27614"/>
        <pc:sldMkLst>
          <pc:docMk/>
          <pc:sldMk cId="1672471598" sldId="264"/>
        </pc:sldMkLst>
        <pc:spChg chg="del mod">
          <ac:chgData name="Gabrijela" userId="04ea650e-7623-4a8c-99ca-989edfe9dcb8" providerId="ADAL" clId="{B4B6E300-2699-4C70-95B0-FDF62572DDBB}" dt="2023-11-02T08:46:16.234" v="9992" actId="478"/>
          <ac:spMkLst>
            <pc:docMk/>
            <pc:sldMk cId="1672471598" sldId="264"/>
            <ac:spMk id="2" creationId="{1E2861A8-C9F3-69AC-BDB2-BD6B4E6464DB}"/>
          </ac:spMkLst>
        </pc:spChg>
        <pc:spChg chg="mod ord">
          <ac:chgData name="Gabrijela" userId="04ea650e-7623-4a8c-99ca-989edfe9dcb8" providerId="ADAL" clId="{B4B6E300-2699-4C70-95B0-FDF62572DDBB}" dt="2023-11-02T08:48:58.712" v="10015" actId="26606"/>
          <ac:spMkLst>
            <pc:docMk/>
            <pc:sldMk cId="1672471598" sldId="264"/>
            <ac:spMk id="3" creationId="{009FB168-17CD-3594-E195-44261F741A16}"/>
          </ac:spMkLst>
        </pc:spChg>
        <pc:spChg chg="add mod ord">
          <ac:chgData name="Gabrijela" userId="04ea650e-7623-4a8c-99ca-989edfe9dcb8" providerId="ADAL" clId="{B4B6E300-2699-4C70-95B0-FDF62572DDBB}" dt="2023-11-02T08:48:58.712" v="10015" actId="26606"/>
          <ac:spMkLst>
            <pc:docMk/>
            <pc:sldMk cId="1672471598" sldId="264"/>
            <ac:spMk id="6" creationId="{CCEA4A1D-2E5C-43D4-9860-88E67F99BD4D}"/>
          </ac:spMkLst>
        </pc:spChg>
        <pc:spChg chg="add del">
          <ac:chgData name="Gabrijela" userId="04ea650e-7623-4a8c-99ca-989edfe9dcb8" providerId="ADAL" clId="{B4B6E300-2699-4C70-95B0-FDF62572DDBB}" dt="2023-10-31T14:59:56.735" v="3176" actId="26606"/>
          <ac:spMkLst>
            <pc:docMk/>
            <pc:sldMk cId="1672471598" sldId="264"/>
            <ac:spMk id="10" creationId="{04812C46-200A-4DEB-A05E-3ED6C68C2387}"/>
          </ac:spMkLst>
        </pc:spChg>
        <pc:spChg chg="add del">
          <ac:chgData name="Gabrijela" userId="04ea650e-7623-4a8c-99ca-989edfe9dcb8" providerId="ADAL" clId="{B4B6E300-2699-4C70-95B0-FDF62572DDBB}" dt="2023-10-31T14:59:56.735" v="3176" actId="26606"/>
          <ac:spMkLst>
            <pc:docMk/>
            <pc:sldMk cId="1672471598" sldId="264"/>
            <ac:spMk id="12" creationId="{D1EA859B-E555-4109-94F3-6700E046E008}"/>
          </ac:spMkLst>
        </pc:spChg>
        <pc:spChg chg="add del">
          <ac:chgData name="Gabrijela" userId="04ea650e-7623-4a8c-99ca-989edfe9dcb8" providerId="ADAL" clId="{B4B6E300-2699-4C70-95B0-FDF62572DDBB}" dt="2023-10-31T15:00:05.116" v="3178" actId="26606"/>
          <ac:spMkLst>
            <pc:docMk/>
            <pc:sldMk cId="1672471598" sldId="264"/>
            <ac:spMk id="17" creationId="{04812C46-200A-4DEB-A05E-3ED6C68C2387}"/>
          </ac:spMkLst>
        </pc:spChg>
        <pc:spChg chg="add del">
          <ac:chgData name="Gabrijela" userId="04ea650e-7623-4a8c-99ca-989edfe9dcb8" providerId="ADAL" clId="{B4B6E300-2699-4C70-95B0-FDF62572DDBB}" dt="2023-10-31T15:00:05.116" v="3178" actId="26606"/>
          <ac:spMkLst>
            <pc:docMk/>
            <pc:sldMk cId="1672471598" sldId="264"/>
            <ac:spMk id="19" creationId="{D1EA859B-E555-4109-94F3-6700E046E008}"/>
          </ac:spMkLst>
        </pc:spChg>
        <pc:spChg chg="add del">
          <ac:chgData name="Gabrijela" userId="04ea650e-7623-4a8c-99ca-989edfe9dcb8" providerId="ADAL" clId="{B4B6E300-2699-4C70-95B0-FDF62572DDBB}" dt="2023-10-31T15:01:08.228" v="3209" actId="26606"/>
          <ac:spMkLst>
            <pc:docMk/>
            <pc:sldMk cId="1672471598" sldId="264"/>
            <ac:spMk id="24" creationId="{04812C46-200A-4DEB-A05E-3ED6C68C2387}"/>
          </ac:spMkLst>
        </pc:spChg>
        <pc:spChg chg="add del">
          <ac:chgData name="Gabrijela" userId="04ea650e-7623-4a8c-99ca-989edfe9dcb8" providerId="ADAL" clId="{B4B6E300-2699-4C70-95B0-FDF62572DDBB}" dt="2023-10-31T15:01:08.228" v="3209" actId="26606"/>
          <ac:spMkLst>
            <pc:docMk/>
            <pc:sldMk cId="1672471598" sldId="264"/>
            <ac:spMk id="26" creationId="{D1EA859B-E555-4109-94F3-6700E046E008}"/>
          </ac:spMkLst>
        </pc:spChg>
        <pc:spChg chg="add del">
          <ac:chgData name="Gabrijela" userId="04ea650e-7623-4a8c-99ca-989edfe9dcb8" providerId="ADAL" clId="{B4B6E300-2699-4C70-95B0-FDF62572DDBB}" dt="2023-10-31T15:09:00.334" v="3470" actId="26606"/>
          <ac:spMkLst>
            <pc:docMk/>
            <pc:sldMk cId="1672471598" sldId="264"/>
            <ac:spMk id="31" creationId="{04812C46-200A-4DEB-A05E-3ED6C68C2387}"/>
          </ac:spMkLst>
        </pc:spChg>
        <pc:spChg chg="add del">
          <ac:chgData name="Gabrijela" userId="04ea650e-7623-4a8c-99ca-989edfe9dcb8" providerId="ADAL" clId="{B4B6E300-2699-4C70-95B0-FDF62572DDBB}" dt="2023-10-31T15:09:00.334" v="3470" actId="26606"/>
          <ac:spMkLst>
            <pc:docMk/>
            <pc:sldMk cId="1672471598" sldId="264"/>
            <ac:spMk id="33" creationId="{D1EA859B-E555-4109-94F3-6700E046E008}"/>
          </ac:spMkLst>
        </pc:spChg>
        <pc:spChg chg="add del">
          <ac:chgData name="Gabrijela" userId="04ea650e-7623-4a8c-99ca-989edfe9dcb8" providerId="ADAL" clId="{B4B6E300-2699-4C70-95B0-FDF62572DDBB}" dt="2023-10-31T15:07:28.545" v="3459" actId="26606"/>
          <ac:spMkLst>
            <pc:docMk/>
            <pc:sldMk cId="1672471598" sldId="264"/>
            <ac:spMk id="38" creationId="{2172A0AC-3DCE-4672-BCAF-28FEF91F6020}"/>
          </ac:spMkLst>
        </pc:spChg>
        <pc:spChg chg="add del">
          <ac:chgData name="Gabrijela" userId="04ea650e-7623-4a8c-99ca-989edfe9dcb8" providerId="ADAL" clId="{B4B6E300-2699-4C70-95B0-FDF62572DDBB}" dt="2023-10-31T15:07:28.545" v="3459" actId="26606"/>
          <ac:spMkLst>
            <pc:docMk/>
            <pc:sldMk cId="1672471598" sldId="264"/>
            <ac:spMk id="40" creationId="{AE6F1C77-EDC9-4C5F-8C1C-62DD46BDA3C3}"/>
          </ac:spMkLst>
        </pc:spChg>
        <pc:spChg chg="add del">
          <ac:chgData name="Gabrijela" userId="04ea650e-7623-4a8c-99ca-989edfe9dcb8" providerId="ADAL" clId="{B4B6E300-2699-4C70-95B0-FDF62572DDBB}" dt="2023-10-31T15:07:34.171" v="3461" actId="26606"/>
          <ac:spMkLst>
            <pc:docMk/>
            <pc:sldMk cId="1672471598" sldId="264"/>
            <ac:spMk id="42" creationId="{70BEB1E7-2F88-40BC-B73D-42E5B6F80BFC}"/>
          </ac:spMkLst>
        </pc:spChg>
        <pc:spChg chg="add del">
          <ac:chgData name="Gabrijela" userId="04ea650e-7623-4a8c-99ca-989edfe9dcb8" providerId="ADAL" clId="{B4B6E300-2699-4C70-95B0-FDF62572DDBB}" dt="2023-10-31T15:07:34.171" v="3461" actId="26606"/>
          <ac:spMkLst>
            <pc:docMk/>
            <pc:sldMk cId="1672471598" sldId="264"/>
            <ac:spMk id="43" creationId="{D2B783EE-0239-4717-BBEA-8C9EAC61C824}"/>
          </ac:spMkLst>
        </pc:spChg>
        <pc:spChg chg="add del">
          <ac:chgData name="Gabrijela" userId="04ea650e-7623-4a8c-99ca-989edfe9dcb8" providerId="ADAL" clId="{B4B6E300-2699-4C70-95B0-FDF62572DDBB}" dt="2023-10-31T15:07:34.171" v="3461" actId="26606"/>
          <ac:spMkLst>
            <pc:docMk/>
            <pc:sldMk cId="1672471598" sldId="264"/>
            <ac:spMk id="44" creationId="{A7B99495-F43F-4D80-A44F-2CB4764EB90B}"/>
          </ac:spMkLst>
        </pc:spChg>
        <pc:spChg chg="add del">
          <ac:chgData name="Gabrijela" userId="04ea650e-7623-4a8c-99ca-989edfe9dcb8" providerId="ADAL" clId="{B4B6E300-2699-4C70-95B0-FDF62572DDBB}" dt="2023-10-31T15:07:47.556" v="3463" actId="26606"/>
          <ac:spMkLst>
            <pc:docMk/>
            <pc:sldMk cId="1672471598" sldId="264"/>
            <ac:spMk id="46" creationId="{6D731904-7733-45B0-902C-289497204C19}"/>
          </ac:spMkLst>
        </pc:spChg>
        <pc:spChg chg="add del">
          <ac:chgData name="Gabrijela" userId="04ea650e-7623-4a8c-99ca-989edfe9dcb8" providerId="ADAL" clId="{B4B6E300-2699-4C70-95B0-FDF62572DDBB}" dt="2023-10-31T15:07:47.556" v="3463" actId="26606"/>
          <ac:spMkLst>
            <pc:docMk/>
            <pc:sldMk cId="1672471598" sldId="264"/>
            <ac:spMk id="47" creationId="{504E6397-35D7-4AEC-9DA9-B7F6B12B88A5}"/>
          </ac:spMkLst>
        </pc:spChg>
        <pc:spChg chg="add del">
          <ac:chgData name="Gabrijela" userId="04ea650e-7623-4a8c-99ca-989edfe9dcb8" providerId="ADAL" clId="{B4B6E300-2699-4C70-95B0-FDF62572DDBB}" dt="2023-10-31T15:07:47.556" v="3463" actId="26606"/>
          <ac:spMkLst>
            <pc:docMk/>
            <pc:sldMk cId="1672471598" sldId="264"/>
            <ac:spMk id="48" creationId="{62C5A04F-2AEB-4631-8314-A8B812E1EC8E}"/>
          </ac:spMkLst>
        </pc:spChg>
        <pc:spChg chg="add del">
          <ac:chgData name="Gabrijela" userId="04ea650e-7623-4a8c-99ca-989edfe9dcb8" providerId="ADAL" clId="{B4B6E300-2699-4C70-95B0-FDF62572DDBB}" dt="2023-10-31T15:07:47.556" v="3463" actId="26606"/>
          <ac:spMkLst>
            <pc:docMk/>
            <pc:sldMk cId="1672471598" sldId="264"/>
            <ac:spMk id="49" creationId="{4B2B1C70-BF3F-41BD-871B-63D8F911F77B}"/>
          </ac:spMkLst>
        </pc:spChg>
        <pc:spChg chg="add del">
          <ac:chgData name="Gabrijela" userId="04ea650e-7623-4a8c-99ca-989edfe9dcb8" providerId="ADAL" clId="{B4B6E300-2699-4C70-95B0-FDF62572DDBB}" dt="2023-10-31T15:08:24.280" v="3465" actId="26606"/>
          <ac:spMkLst>
            <pc:docMk/>
            <pc:sldMk cId="1672471598" sldId="264"/>
            <ac:spMk id="51" creationId="{99F1FFA9-D672-408C-9220-ADEEC6ABDD09}"/>
          </ac:spMkLst>
        </pc:spChg>
        <pc:spChg chg="add del">
          <ac:chgData name="Gabrijela" userId="04ea650e-7623-4a8c-99ca-989edfe9dcb8" providerId="ADAL" clId="{B4B6E300-2699-4C70-95B0-FDF62572DDBB}" dt="2023-10-31T15:08:41.387" v="3467" actId="26606"/>
          <ac:spMkLst>
            <pc:docMk/>
            <pc:sldMk cId="1672471598" sldId="264"/>
            <ac:spMk id="53" creationId="{2CB962CF-61A3-4EF9-94F6-7C59B0329524}"/>
          </ac:spMkLst>
        </pc:spChg>
        <pc:spChg chg="add del">
          <ac:chgData name="Gabrijela" userId="04ea650e-7623-4a8c-99ca-989edfe9dcb8" providerId="ADAL" clId="{B4B6E300-2699-4C70-95B0-FDF62572DDBB}" dt="2023-10-31T15:09:00.319" v="3469" actId="26606"/>
          <ac:spMkLst>
            <pc:docMk/>
            <pc:sldMk cId="1672471598" sldId="264"/>
            <ac:spMk id="55" creationId="{7A203437-703A-4E00-A8C0-91D328D6C7C7}"/>
          </ac:spMkLst>
        </pc:spChg>
        <pc:spChg chg="add del">
          <ac:chgData name="Gabrijela" userId="04ea650e-7623-4a8c-99ca-989edfe9dcb8" providerId="ADAL" clId="{B4B6E300-2699-4C70-95B0-FDF62572DDBB}" dt="2023-10-31T15:09:00.319" v="3469" actId="26606"/>
          <ac:spMkLst>
            <pc:docMk/>
            <pc:sldMk cId="1672471598" sldId="264"/>
            <ac:spMk id="56" creationId="{CD84038B-4A56-439B-A184-79B2D4506692}"/>
          </ac:spMkLst>
        </pc:spChg>
        <pc:spChg chg="add del">
          <ac:chgData name="Gabrijela" userId="04ea650e-7623-4a8c-99ca-989edfe9dcb8" providerId="ADAL" clId="{B4B6E300-2699-4C70-95B0-FDF62572DDBB}" dt="2023-10-31T15:09:00.319" v="3469" actId="26606"/>
          <ac:spMkLst>
            <pc:docMk/>
            <pc:sldMk cId="1672471598" sldId="264"/>
            <ac:spMk id="57" creationId="{4F96EE13-2C4D-4262-812E-DDE5FC35F0AD}"/>
          </ac:spMkLst>
        </pc:spChg>
        <pc:spChg chg="add del">
          <ac:chgData name="Gabrijela" userId="04ea650e-7623-4a8c-99ca-989edfe9dcb8" providerId="ADAL" clId="{B4B6E300-2699-4C70-95B0-FDF62572DDBB}" dt="2023-10-31T15:09:37.726" v="3472" actId="26606"/>
          <ac:spMkLst>
            <pc:docMk/>
            <pc:sldMk cId="1672471598" sldId="264"/>
            <ac:spMk id="59" creationId="{C1B53AB1-10EE-4094-BAA1-C7C140976C0D}"/>
          </ac:spMkLst>
        </pc:spChg>
        <pc:spChg chg="add del">
          <ac:chgData name="Gabrijela" userId="04ea650e-7623-4a8c-99ca-989edfe9dcb8" providerId="ADAL" clId="{B4B6E300-2699-4C70-95B0-FDF62572DDBB}" dt="2023-10-31T15:12:39.084" v="3474" actId="26606"/>
          <ac:spMkLst>
            <pc:docMk/>
            <pc:sldMk cId="1672471598" sldId="264"/>
            <ac:spMk id="64" creationId="{C0763A76-9F1C-4FC5-82B7-DD475DA461B2}"/>
          </ac:spMkLst>
        </pc:spChg>
        <pc:spChg chg="add del">
          <ac:chgData name="Gabrijela" userId="04ea650e-7623-4a8c-99ca-989edfe9dcb8" providerId="ADAL" clId="{B4B6E300-2699-4C70-95B0-FDF62572DDBB}" dt="2023-10-31T15:12:39.084" v="3474" actId="26606"/>
          <ac:spMkLst>
            <pc:docMk/>
            <pc:sldMk cId="1672471598" sldId="264"/>
            <ac:spMk id="66" creationId="{E81BF4F6-F2CF-4984-9D14-D6966D92F99F}"/>
          </ac:spMkLst>
        </pc:spChg>
        <pc:spChg chg="add del">
          <ac:chgData name="Gabrijela" userId="04ea650e-7623-4a8c-99ca-989edfe9dcb8" providerId="ADAL" clId="{B4B6E300-2699-4C70-95B0-FDF62572DDBB}" dt="2023-11-02T08:45:52.060" v="9989" actId="26606"/>
          <ac:spMkLst>
            <pc:docMk/>
            <pc:sldMk cId="1672471598" sldId="264"/>
            <ac:spMk id="91" creationId="{2172A0AC-3DCE-4672-BCAF-28FEF91F6020}"/>
          </ac:spMkLst>
        </pc:spChg>
        <pc:spChg chg="add del">
          <ac:chgData name="Gabrijela" userId="04ea650e-7623-4a8c-99ca-989edfe9dcb8" providerId="ADAL" clId="{B4B6E300-2699-4C70-95B0-FDF62572DDBB}" dt="2023-11-02T08:45:52.060" v="9989" actId="26606"/>
          <ac:spMkLst>
            <pc:docMk/>
            <pc:sldMk cId="1672471598" sldId="264"/>
            <ac:spMk id="93" creationId="{AE6F1C77-EDC9-4C5F-8C1C-62DD46BDA3C3}"/>
          </ac:spMkLst>
        </pc:spChg>
        <pc:spChg chg="add del">
          <ac:chgData name="Gabrijela" userId="04ea650e-7623-4a8c-99ca-989edfe9dcb8" providerId="ADAL" clId="{B4B6E300-2699-4C70-95B0-FDF62572DDBB}" dt="2023-11-02T08:48:58.712" v="10015" actId="26606"/>
          <ac:spMkLst>
            <pc:docMk/>
            <pc:sldMk cId="1672471598" sldId="264"/>
            <ac:spMk id="98" creationId="{C2394629-8F96-41DE-9771-A48E7EF3C209}"/>
          </ac:spMkLst>
        </pc:spChg>
        <pc:spChg chg="add">
          <ac:chgData name="Gabrijela" userId="04ea650e-7623-4a8c-99ca-989edfe9dcb8" providerId="ADAL" clId="{B4B6E300-2699-4C70-95B0-FDF62572DDBB}" dt="2023-11-02T08:48:58.712" v="10015" actId="26606"/>
          <ac:spMkLst>
            <pc:docMk/>
            <pc:sldMk cId="1672471598" sldId="264"/>
            <ac:spMk id="103" creationId="{394842B0-684D-44CC-B4BC-D13331CFD290}"/>
          </ac:spMkLst>
        </pc:spChg>
        <pc:spChg chg="add">
          <ac:chgData name="Gabrijela" userId="04ea650e-7623-4a8c-99ca-989edfe9dcb8" providerId="ADAL" clId="{B4B6E300-2699-4C70-95B0-FDF62572DDBB}" dt="2023-11-02T08:48:58.712" v="10015" actId="26606"/>
          <ac:spMkLst>
            <pc:docMk/>
            <pc:sldMk cId="1672471598" sldId="264"/>
            <ac:spMk id="105" creationId="{4C2A3DC3-F495-4B99-9FF3-3FB30D63235E}"/>
          </ac:spMkLst>
        </pc:spChg>
        <pc:grpChg chg="add del">
          <ac:chgData name="Gabrijela" userId="04ea650e-7623-4a8c-99ca-989edfe9dcb8" providerId="ADAL" clId="{B4B6E300-2699-4C70-95B0-FDF62572DDBB}" dt="2023-10-31T15:13:11.374" v="3480" actId="26606"/>
          <ac:grpSpMkLst>
            <pc:docMk/>
            <pc:sldMk cId="1672471598" sldId="264"/>
            <ac:grpSpMk id="71" creationId="{8CE57D37-C2D0-066B-1AE3-6F4244344F27}"/>
          </ac:grpSpMkLst>
        </pc:grpChg>
        <pc:grpChg chg="add del">
          <ac:chgData name="Gabrijela" userId="04ea650e-7623-4a8c-99ca-989edfe9dcb8" providerId="ADAL" clId="{B4B6E300-2699-4C70-95B0-FDF62572DDBB}" dt="2023-10-31T15:13:01.193" v="3477" actId="26606"/>
          <ac:grpSpMkLst>
            <pc:docMk/>
            <pc:sldMk cId="1672471598" sldId="264"/>
            <ac:grpSpMk id="78" creationId="{9E2F459E-8EB3-985C-3049-33F6B920DE8D}"/>
          </ac:grpSpMkLst>
        </pc:grpChg>
        <pc:grpChg chg="add del">
          <ac:chgData name="Gabrijela" userId="04ea650e-7623-4a8c-99ca-989edfe9dcb8" providerId="ADAL" clId="{B4B6E300-2699-4C70-95B0-FDF62572DDBB}" dt="2023-10-31T15:13:11.374" v="3479" actId="26606"/>
          <ac:grpSpMkLst>
            <pc:docMk/>
            <pc:sldMk cId="1672471598" sldId="264"/>
            <ac:grpSpMk id="82" creationId="{430A7723-91ED-264B-172A-DC8EB7D4604A}"/>
          </ac:grpSpMkLst>
        </pc:grpChg>
        <pc:picChg chg="add mod ord">
          <ac:chgData name="Gabrijela" userId="04ea650e-7623-4a8c-99ca-989edfe9dcb8" providerId="ADAL" clId="{B4B6E300-2699-4C70-95B0-FDF62572DDBB}" dt="2023-11-02T08:48:58.712" v="10015" actId="26606"/>
          <ac:picMkLst>
            <pc:docMk/>
            <pc:sldMk cId="1672471598" sldId="264"/>
            <ac:picMk id="5" creationId="{6B674ED6-6250-83A8-AF88-8C067AC590EC}"/>
          </ac:picMkLst>
        </pc:picChg>
        <pc:picChg chg="add del mod ord">
          <ac:chgData name="Gabrijela" userId="04ea650e-7623-4a8c-99ca-989edfe9dcb8" providerId="ADAL" clId="{B4B6E300-2699-4C70-95B0-FDF62572DDBB}" dt="2023-10-31T15:09:26.880" v="3471" actId="21"/>
          <ac:picMkLst>
            <pc:docMk/>
            <pc:sldMk cId="1672471598" sldId="264"/>
            <ac:picMk id="6" creationId="{3A2FC42B-030C-B51F-4DC8-9D011496856E}"/>
          </ac:picMkLst>
        </pc:picChg>
        <pc:picChg chg="add mod ord">
          <ac:chgData name="Gabrijela" userId="04ea650e-7623-4a8c-99ca-989edfe9dcb8" providerId="ADAL" clId="{B4B6E300-2699-4C70-95B0-FDF62572DDBB}" dt="2023-11-02T08:49:52.985" v="10016" actId="27614"/>
          <ac:picMkLst>
            <pc:docMk/>
            <pc:sldMk cId="1672471598" sldId="264"/>
            <ac:picMk id="8" creationId="{A96BEA98-DDB3-FCE3-F438-A37D97EA0749}"/>
          </ac:picMkLst>
        </pc:picChg>
        <pc:cxnChg chg="add del">
          <ac:chgData name="Gabrijela" userId="04ea650e-7623-4a8c-99ca-989edfe9dcb8" providerId="ADAL" clId="{B4B6E300-2699-4C70-95B0-FDF62572DDBB}" dt="2023-10-31T17:22:11.788" v="4244" actId="26606"/>
          <ac:cxnSpMkLst>
            <pc:docMk/>
            <pc:sldMk cId="1672471598" sldId="264"/>
            <ac:cxnSpMk id="86" creationId="{1503BFE4-729B-D9D0-C17B-501E6AF1127A}"/>
          </ac:cxnSpMkLst>
        </pc:cxnChg>
      </pc:sldChg>
      <pc:sldChg chg="addSp delSp modSp new mod setBg">
        <pc:chgData name="Gabrijela" userId="04ea650e-7623-4a8c-99ca-989edfe9dcb8" providerId="ADAL" clId="{B4B6E300-2699-4C70-95B0-FDF62572DDBB}" dt="2023-10-31T20:22:15.748" v="9064" actId="27636"/>
        <pc:sldMkLst>
          <pc:docMk/>
          <pc:sldMk cId="3415250608" sldId="265"/>
        </pc:sldMkLst>
        <pc:spChg chg="mod">
          <ac:chgData name="Gabrijela" userId="04ea650e-7623-4a8c-99ca-989edfe9dcb8" providerId="ADAL" clId="{B4B6E300-2699-4C70-95B0-FDF62572DDBB}" dt="2023-10-31T20:22:01.792" v="9060" actId="1076"/>
          <ac:spMkLst>
            <pc:docMk/>
            <pc:sldMk cId="3415250608" sldId="265"/>
            <ac:spMk id="2" creationId="{9D2AC424-EE96-18FF-D4B3-573AAB0B8AA9}"/>
          </ac:spMkLst>
        </pc:spChg>
        <pc:spChg chg="mod ord">
          <ac:chgData name="Gabrijela" userId="04ea650e-7623-4a8c-99ca-989edfe9dcb8" providerId="ADAL" clId="{B4B6E300-2699-4C70-95B0-FDF62572DDBB}" dt="2023-10-31T20:22:15.748" v="9064" actId="27636"/>
          <ac:spMkLst>
            <pc:docMk/>
            <pc:sldMk cId="3415250608" sldId="265"/>
            <ac:spMk id="3" creationId="{AFF41C83-4461-1F89-19E1-050F6CEA5885}"/>
          </ac:spMkLst>
        </pc:spChg>
        <pc:spChg chg="add">
          <ac:chgData name="Gabrijela" userId="04ea650e-7623-4a8c-99ca-989edfe9dcb8" providerId="ADAL" clId="{B4B6E300-2699-4C70-95B0-FDF62572DDBB}" dt="2023-10-31T15:16:23.253" v="3733" actId="26606"/>
          <ac:spMkLst>
            <pc:docMk/>
            <pc:sldMk cId="3415250608" sldId="265"/>
            <ac:spMk id="16" creationId="{9C3A50E9-9119-7BC3-083B-2D84CCC78E47}"/>
          </ac:spMkLst>
        </pc:spChg>
        <pc:spChg chg="add">
          <ac:chgData name="Gabrijela" userId="04ea650e-7623-4a8c-99ca-989edfe9dcb8" providerId="ADAL" clId="{B4B6E300-2699-4C70-95B0-FDF62572DDBB}" dt="2023-10-31T15:16:23.253" v="3733" actId="26606"/>
          <ac:spMkLst>
            <pc:docMk/>
            <pc:sldMk cId="3415250608" sldId="265"/>
            <ac:spMk id="17" creationId="{AE3A741D-C19B-960A-5803-1C5887147820}"/>
          </ac:spMkLst>
        </pc:spChg>
        <pc:spChg chg="add">
          <ac:chgData name="Gabrijela" userId="04ea650e-7623-4a8c-99ca-989edfe9dcb8" providerId="ADAL" clId="{B4B6E300-2699-4C70-95B0-FDF62572DDBB}" dt="2023-10-31T15:16:23.253" v="3733" actId="26606"/>
          <ac:spMkLst>
            <pc:docMk/>
            <pc:sldMk cId="3415250608" sldId="265"/>
            <ac:spMk id="18" creationId="{DC39DE25-0E4E-0AA7-0932-1D78C2372786}"/>
          </ac:spMkLst>
        </pc:spChg>
        <pc:spChg chg="add">
          <ac:chgData name="Gabrijela" userId="04ea650e-7623-4a8c-99ca-989edfe9dcb8" providerId="ADAL" clId="{B4B6E300-2699-4C70-95B0-FDF62572DDBB}" dt="2023-10-31T15:16:23.253" v="3733" actId="26606"/>
          <ac:spMkLst>
            <pc:docMk/>
            <pc:sldMk cId="3415250608" sldId="265"/>
            <ac:spMk id="20" creationId="{8D6EA299-0840-6DEA-E670-C49AEBC87E89}"/>
          </ac:spMkLst>
        </pc:spChg>
        <pc:picChg chg="add mod ord">
          <ac:chgData name="Gabrijela" userId="04ea650e-7623-4a8c-99ca-989edfe9dcb8" providerId="ADAL" clId="{B4B6E300-2699-4C70-95B0-FDF62572DDBB}" dt="2023-10-31T15:16:40.958" v="3734" actId="27614"/>
          <ac:picMkLst>
            <pc:docMk/>
            <pc:sldMk cId="3415250608" sldId="265"/>
            <ac:picMk id="4" creationId="{22A02F64-8575-343E-F8A0-9BA9991BE5DA}"/>
          </ac:picMkLst>
        </pc:picChg>
        <pc:cxnChg chg="add del">
          <ac:chgData name="Gabrijela" userId="04ea650e-7623-4a8c-99ca-989edfe9dcb8" providerId="ADAL" clId="{B4B6E300-2699-4C70-95B0-FDF62572DDBB}" dt="2023-10-31T15:16:23.253" v="3733" actId="26606"/>
          <ac:cxnSpMkLst>
            <pc:docMk/>
            <pc:sldMk cId="3415250608" sldId="265"/>
            <ac:cxnSpMk id="9" creationId="{1503BFE4-729B-D9D0-C17B-501E6AF1127A}"/>
          </ac:cxnSpMkLst>
        </pc:cxnChg>
        <pc:cxnChg chg="add del">
          <ac:chgData name="Gabrijela" userId="04ea650e-7623-4a8c-99ca-989edfe9dcb8" providerId="ADAL" clId="{B4B6E300-2699-4C70-95B0-FDF62572DDBB}" dt="2023-10-31T15:16:23.237" v="3732" actId="26606"/>
          <ac:cxnSpMkLst>
            <pc:docMk/>
            <pc:sldMk cId="3415250608" sldId="265"/>
            <ac:cxnSpMk id="14" creationId="{1503BFE4-729B-D9D0-C17B-501E6AF1127A}"/>
          </ac:cxnSpMkLst>
        </pc:cxnChg>
      </pc:sldChg>
      <pc:sldChg chg="addSp delSp modSp new mod setBg">
        <pc:chgData name="Gabrijela" userId="04ea650e-7623-4a8c-99ca-989edfe9dcb8" providerId="ADAL" clId="{B4B6E300-2699-4C70-95B0-FDF62572DDBB}" dt="2023-11-01T10:50:44.356" v="9838" actId="207"/>
        <pc:sldMkLst>
          <pc:docMk/>
          <pc:sldMk cId="2108449820" sldId="266"/>
        </pc:sldMkLst>
        <pc:spChg chg="mod">
          <ac:chgData name="Gabrijela" userId="04ea650e-7623-4a8c-99ca-989edfe9dcb8" providerId="ADAL" clId="{B4B6E300-2699-4C70-95B0-FDF62572DDBB}" dt="2023-11-01T10:50:44.356" v="9838" actId="207"/>
          <ac:spMkLst>
            <pc:docMk/>
            <pc:sldMk cId="2108449820" sldId="266"/>
            <ac:spMk id="2" creationId="{F807C705-4503-6A31-4BB0-95727A3AAFC9}"/>
          </ac:spMkLst>
        </pc:spChg>
        <pc:spChg chg="mod ord">
          <ac:chgData name="Gabrijela" userId="04ea650e-7623-4a8c-99ca-989edfe9dcb8" providerId="ADAL" clId="{B4B6E300-2699-4C70-95B0-FDF62572DDBB}" dt="2023-10-31T17:17:00.498" v="4173" actId="20577"/>
          <ac:spMkLst>
            <pc:docMk/>
            <pc:sldMk cId="2108449820" sldId="266"/>
            <ac:spMk id="3" creationId="{B2439803-BEB7-2CAA-4626-B2832DE993AE}"/>
          </ac:spMkLst>
        </pc:spChg>
        <pc:spChg chg="add mod">
          <ac:chgData name="Gabrijela" userId="04ea650e-7623-4a8c-99ca-989edfe9dcb8" providerId="ADAL" clId="{B4B6E300-2699-4C70-95B0-FDF62572DDBB}" dt="2023-10-31T17:16:39.553" v="4161" actId="14100"/>
          <ac:spMkLst>
            <pc:docMk/>
            <pc:sldMk cId="2108449820" sldId="266"/>
            <ac:spMk id="5" creationId="{D094B3AB-54FA-A56E-633D-9E1F6328B504}"/>
          </ac:spMkLst>
        </pc:spChg>
        <pc:spChg chg="add del">
          <ac:chgData name="Gabrijela" userId="04ea650e-7623-4a8c-99ca-989edfe9dcb8" providerId="ADAL" clId="{B4B6E300-2699-4C70-95B0-FDF62572DDBB}" dt="2023-10-31T15:37:29.267" v="4031" actId="26606"/>
          <ac:spMkLst>
            <pc:docMk/>
            <pc:sldMk cId="2108449820" sldId="266"/>
            <ac:spMk id="3079" creationId="{385E1BDC-A9B0-4A87-82E3-F3187F69A802}"/>
          </ac:spMkLst>
        </pc:spChg>
        <pc:spChg chg="add del">
          <ac:chgData name="Gabrijela" userId="04ea650e-7623-4a8c-99ca-989edfe9dcb8" providerId="ADAL" clId="{B4B6E300-2699-4C70-95B0-FDF62572DDBB}" dt="2023-10-31T15:37:29.267" v="4031" actId="26606"/>
          <ac:spMkLst>
            <pc:docMk/>
            <pc:sldMk cId="2108449820" sldId="266"/>
            <ac:spMk id="3081" creationId="{0990C621-3B8B-4820-8328-D47EF7CE823C}"/>
          </ac:spMkLst>
        </pc:spChg>
        <pc:spChg chg="add del">
          <ac:chgData name="Gabrijela" userId="04ea650e-7623-4a8c-99ca-989edfe9dcb8" providerId="ADAL" clId="{B4B6E300-2699-4C70-95B0-FDF62572DDBB}" dt="2023-10-31T15:37:29.267" v="4031" actId="26606"/>
          <ac:spMkLst>
            <pc:docMk/>
            <pc:sldMk cId="2108449820" sldId="266"/>
            <ac:spMk id="3083" creationId="{C1A2385B-1D2A-4E17-84FA-6CB7F0AAE473}"/>
          </ac:spMkLst>
        </pc:spChg>
        <pc:spChg chg="add del">
          <ac:chgData name="Gabrijela" userId="04ea650e-7623-4a8c-99ca-989edfe9dcb8" providerId="ADAL" clId="{B4B6E300-2699-4C70-95B0-FDF62572DDBB}" dt="2023-10-31T15:37:29.267" v="4031" actId="26606"/>
          <ac:spMkLst>
            <pc:docMk/>
            <pc:sldMk cId="2108449820" sldId="266"/>
            <ac:spMk id="3085" creationId="{5E791F2F-79DB-4CC0-9FA1-001E3E91E8B7}"/>
          </ac:spMkLst>
        </pc:spChg>
        <pc:grpChg chg="add del">
          <ac:chgData name="Gabrijela" userId="04ea650e-7623-4a8c-99ca-989edfe9dcb8" providerId="ADAL" clId="{B4B6E300-2699-4C70-95B0-FDF62572DDBB}" dt="2023-10-31T15:37:38.156" v="4033" actId="26606"/>
          <ac:grpSpMkLst>
            <pc:docMk/>
            <pc:sldMk cId="2108449820" sldId="266"/>
            <ac:grpSpMk id="3087" creationId="{923615DC-F5A3-677C-DB79-DA387F11FC43}"/>
          </ac:grpSpMkLst>
        </pc:grpChg>
        <pc:picChg chg="add mod ord">
          <ac:chgData name="Gabrijela" userId="04ea650e-7623-4a8c-99ca-989edfe9dcb8" providerId="ADAL" clId="{B4B6E300-2699-4C70-95B0-FDF62572DDBB}" dt="2023-10-31T17:10:07.506" v="4129" actId="1076"/>
          <ac:picMkLst>
            <pc:docMk/>
            <pc:sldMk cId="2108449820" sldId="266"/>
            <ac:picMk id="4" creationId="{94E77498-B3B7-BF46-F14E-31AFF8071B70}"/>
          </ac:picMkLst>
        </pc:picChg>
        <pc:picChg chg="add mod">
          <ac:chgData name="Gabrijela" userId="04ea650e-7623-4a8c-99ca-989edfe9dcb8" providerId="ADAL" clId="{B4B6E300-2699-4C70-95B0-FDF62572DDBB}" dt="2023-10-31T15:37:38.156" v="4034" actId="26606"/>
          <ac:picMkLst>
            <pc:docMk/>
            <pc:sldMk cId="2108449820" sldId="266"/>
            <ac:picMk id="3074" creationId="{2B2B6FEF-7D84-246D-FF9A-AA28C6A1F8BC}"/>
          </ac:picMkLst>
        </pc:picChg>
        <pc:cxnChg chg="add del">
          <ac:chgData name="Gabrijela" userId="04ea650e-7623-4a8c-99ca-989edfe9dcb8" providerId="ADAL" clId="{B4B6E300-2699-4C70-95B0-FDF62572DDBB}" dt="2023-10-31T15:37:38.156" v="4034" actId="26606"/>
          <ac:cxnSpMkLst>
            <pc:docMk/>
            <pc:sldMk cId="2108449820" sldId="266"/>
            <ac:cxnSpMk id="9" creationId="{FC23E3B9-5ABF-58B3-E2B0-E9A5DAA90037}"/>
          </ac:cxnSpMkLst>
        </pc:cxnChg>
        <pc:cxnChg chg="add">
          <ac:chgData name="Gabrijela" userId="04ea650e-7623-4a8c-99ca-989edfe9dcb8" providerId="ADAL" clId="{B4B6E300-2699-4C70-95B0-FDF62572DDBB}" dt="2023-10-31T15:37:38.156" v="4034" actId="26606"/>
          <ac:cxnSpMkLst>
            <pc:docMk/>
            <pc:sldMk cId="2108449820" sldId="266"/>
            <ac:cxnSpMk id="3090" creationId="{ABFC0EAB-26E9-C8FA-01DA-8A831BDECDC5}"/>
          </ac:cxnSpMkLst>
        </pc:cxnChg>
      </pc:sldChg>
      <pc:sldChg chg="addSp modSp new mod setBg">
        <pc:chgData name="Gabrijela" userId="04ea650e-7623-4a8c-99ca-989edfe9dcb8" providerId="ADAL" clId="{B4B6E300-2699-4C70-95B0-FDF62572DDBB}" dt="2023-10-31T17:07:14.353" v="4122" actId="20577"/>
        <pc:sldMkLst>
          <pc:docMk/>
          <pc:sldMk cId="2255149895" sldId="267"/>
        </pc:sldMkLst>
        <pc:spChg chg="add mod">
          <ac:chgData name="Gabrijela" userId="04ea650e-7623-4a8c-99ca-989edfe9dcb8" providerId="ADAL" clId="{B4B6E300-2699-4C70-95B0-FDF62572DDBB}" dt="2023-10-31T17:07:14.353" v="4122" actId="20577"/>
          <ac:spMkLst>
            <pc:docMk/>
            <pc:sldMk cId="2255149895" sldId="267"/>
            <ac:spMk id="3" creationId="{4D967B31-EB75-CA1B-B2EE-B3B5178B22E1}"/>
          </ac:spMkLst>
        </pc:spChg>
        <pc:spChg chg="add mod">
          <ac:chgData name="Gabrijela" userId="04ea650e-7623-4a8c-99ca-989edfe9dcb8" providerId="ADAL" clId="{B4B6E300-2699-4C70-95B0-FDF62572DDBB}" dt="2023-10-31T17:06:00.712" v="4107" actId="1076"/>
          <ac:spMkLst>
            <pc:docMk/>
            <pc:sldMk cId="2255149895" sldId="267"/>
            <ac:spMk id="6" creationId="{82619986-72F7-EB97-6EFD-60AB79D594DA}"/>
          </ac:spMkLst>
        </pc:spChg>
        <pc:grpChg chg="add">
          <ac:chgData name="Gabrijela" userId="04ea650e-7623-4a8c-99ca-989edfe9dcb8" providerId="ADAL" clId="{B4B6E300-2699-4C70-95B0-FDF62572DDBB}" dt="2023-10-31T17:01:57.859" v="4084" actId="26606"/>
          <ac:grpSpMkLst>
            <pc:docMk/>
            <pc:sldMk cId="2255149895" sldId="267"/>
            <ac:grpSpMk id="9" creationId="{1FD67D68-9B83-C338-8342-3348D8F22347}"/>
          </ac:grpSpMkLst>
        </pc:grpChg>
        <pc:graphicFrameChg chg="add mod modGraphic">
          <ac:chgData name="Gabrijela" userId="04ea650e-7623-4a8c-99ca-989edfe9dcb8" providerId="ADAL" clId="{B4B6E300-2699-4C70-95B0-FDF62572DDBB}" dt="2023-10-31T17:04:22.547" v="4102" actId="1076"/>
          <ac:graphicFrameMkLst>
            <pc:docMk/>
            <pc:sldMk cId="2255149895" sldId="267"/>
            <ac:graphicFrameMk id="4" creationId="{8FA59294-3E08-876A-0F7E-FA5F5C296C4A}"/>
          </ac:graphicFrameMkLst>
        </pc:graphicFrameChg>
      </pc:sldChg>
      <pc:sldChg chg="addSp delSp modSp new mod setBg">
        <pc:chgData name="Gabrijela" userId="04ea650e-7623-4a8c-99ca-989edfe9dcb8" providerId="ADAL" clId="{B4B6E300-2699-4C70-95B0-FDF62572DDBB}" dt="2023-11-02T08:56:00.041" v="10112" actId="14100"/>
        <pc:sldMkLst>
          <pc:docMk/>
          <pc:sldMk cId="187354987" sldId="268"/>
        </pc:sldMkLst>
        <pc:spChg chg="mod ord">
          <ac:chgData name="Gabrijela" userId="04ea650e-7623-4a8c-99ca-989edfe9dcb8" providerId="ADAL" clId="{B4B6E300-2699-4C70-95B0-FDF62572DDBB}" dt="2023-11-01T10:50:15.348" v="9836" actId="207"/>
          <ac:spMkLst>
            <pc:docMk/>
            <pc:sldMk cId="187354987" sldId="268"/>
            <ac:spMk id="2" creationId="{CC269CD8-28FD-9062-A582-AAB740595D62}"/>
          </ac:spMkLst>
        </pc:spChg>
        <pc:spChg chg="del mod">
          <ac:chgData name="Gabrijela" userId="04ea650e-7623-4a8c-99ca-989edfe9dcb8" providerId="ADAL" clId="{B4B6E300-2699-4C70-95B0-FDF62572DDBB}" dt="2023-10-31T17:24:27.450" v="4247" actId="22"/>
          <ac:spMkLst>
            <pc:docMk/>
            <pc:sldMk cId="187354987" sldId="268"/>
            <ac:spMk id="3" creationId="{A3E5F48B-C354-512A-532D-3BFAE12569A1}"/>
          </ac:spMkLst>
        </pc:spChg>
        <pc:spChg chg="add mod">
          <ac:chgData name="Gabrijela" userId="04ea650e-7623-4a8c-99ca-989edfe9dcb8" providerId="ADAL" clId="{B4B6E300-2699-4C70-95B0-FDF62572DDBB}" dt="2023-11-02T08:56:00.041" v="10112" actId="14100"/>
          <ac:spMkLst>
            <pc:docMk/>
            <pc:sldMk cId="187354987" sldId="268"/>
            <ac:spMk id="9" creationId="{0D75FDE4-97CD-0AB3-3898-92A1C1B5F0EE}"/>
          </ac:spMkLst>
        </pc:spChg>
        <pc:spChg chg="add del">
          <ac:chgData name="Gabrijela" userId="04ea650e-7623-4a8c-99ca-989edfe9dcb8" providerId="ADAL" clId="{B4B6E300-2699-4C70-95B0-FDF62572DDBB}" dt="2023-10-31T17:33:41.774" v="4910" actId="26606"/>
          <ac:spMkLst>
            <pc:docMk/>
            <pc:sldMk cId="187354987" sldId="268"/>
            <ac:spMk id="16" creationId="{F13C74B1-5B17-4795-BED0-7140497B445A}"/>
          </ac:spMkLst>
        </pc:spChg>
        <pc:spChg chg="add del">
          <ac:chgData name="Gabrijela" userId="04ea650e-7623-4a8c-99ca-989edfe9dcb8" providerId="ADAL" clId="{B4B6E300-2699-4C70-95B0-FDF62572DDBB}" dt="2023-10-31T17:33:41.774" v="4910" actId="26606"/>
          <ac:spMkLst>
            <pc:docMk/>
            <pc:sldMk cId="187354987" sldId="268"/>
            <ac:spMk id="18" creationId="{D4974D33-8DC5-464E-8C6D-BE58F0669C17}"/>
          </ac:spMkLst>
        </pc:spChg>
        <pc:spChg chg="add del">
          <ac:chgData name="Gabrijela" userId="04ea650e-7623-4a8c-99ca-989edfe9dcb8" providerId="ADAL" clId="{B4B6E300-2699-4C70-95B0-FDF62572DDBB}" dt="2023-10-31T17:33:34.079" v="4907" actId="26606"/>
          <ac:spMkLst>
            <pc:docMk/>
            <pc:sldMk cId="187354987" sldId="268"/>
            <ac:spMk id="23" creationId="{560AFAAC-EA6C-45A9-9E03-C9C9F0193B4F}"/>
          </ac:spMkLst>
        </pc:spChg>
        <pc:spChg chg="add del">
          <ac:chgData name="Gabrijela" userId="04ea650e-7623-4a8c-99ca-989edfe9dcb8" providerId="ADAL" clId="{B4B6E300-2699-4C70-95B0-FDF62572DDBB}" dt="2023-10-31T17:33:34.079" v="4907" actId="26606"/>
          <ac:spMkLst>
            <pc:docMk/>
            <pc:sldMk cId="187354987" sldId="268"/>
            <ac:spMk id="25" creationId="{83549E37-C86B-4401-90BD-D8BF83859F14}"/>
          </ac:spMkLst>
        </pc:spChg>
        <pc:spChg chg="add del">
          <ac:chgData name="Gabrijela" userId="04ea650e-7623-4a8c-99ca-989edfe9dcb8" providerId="ADAL" clId="{B4B6E300-2699-4C70-95B0-FDF62572DDBB}" dt="2023-10-31T17:33:34.079" v="4907" actId="26606"/>
          <ac:spMkLst>
            <pc:docMk/>
            <pc:sldMk cId="187354987" sldId="268"/>
            <ac:spMk id="27" creationId="{8A17784E-76D8-4521-A77D-0D2EBB923004}"/>
          </ac:spMkLst>
        </pc:spChg>
        <pc:spChg chg="add del">
          <ac:chgData name="Gabrijela" userId="04ea650e-7623-4a8c-99ca-989edfe9dcb8" providerId="ADAL" clId="{B4B6E300-2699-4C70-95B0-FDF62572DDBB}" dt="2023-10-31T17:33:34.079" v="4907" actId="26606"/>
          <ac:spMkLst>
            <pc:docMk/>
            <pc:sldMk cId="187354987" sldId="268"/>
            <ac:spMk id="29" creationId="{C0036C6B-F09C-4EAB-AE02-8D056EE74856}"/>
          </ac:spMkLst>
        </pc:spChg>
        <pc:spChg chg="add del">
          <ac:chgData name="Gabrijela" userId="04ea650e-7623-4a8c-99ca-989edfe9dcb8" providerId="ADAL" clId="{B4B6E300-2699-4C70-95B0-FDF62572DDBB}" dt="2023-10-31T17:33:34.079" v="4907" actId="26606"/>
          <ac:spMkLst>
            <pc:docMk/>
            <pc:sldMk cId="187354987" sldId="268"/>
            <ac:spMk id="31" creationId="{FC8D5885-2804-4D3C-BE31-902E4D3279B0}"/>
          </ac:spMkLst>
        </pc:spChg>
        <pc:spChg chg="add del">
          <ac:chgData name="Gabrijela" userId="04ea650e-7623-4a8c-99ca-989edfe9dcb8" providerId="ADAL" clId="{B4B6E300-2699-4C70-95B0-FDF62572DDBB}" dt="2023-10-31T17:33:41.774" v="4909" actId="26606"/>
          <ac:spMkLst>
            <pc:docMk/>
            <pc:sldMk cId="187354987" sldId="268"/>
            <ac:spMk id="33" creationId="{8181FC64-B306-4821-98E2-780662EFC486}"/>
          </ac:spMkLst>
        </pc:spChg>
        <pc:spChg chg="add del">
          <ac:chgData name="Gabrijela" userId="04ea650e-7623-4a8c-99ca-989edfe9dcb8" providerId="ADAL" clId="{B4B6E300-2699-4C70-95B0-FDF62572DDBB}" dt="2023-10-31T17:33:41.774" v="4909" actId="26606"/>
          <ac:spMkLst>
            <pc:docMk/>
            <pc:sldMk cId="187354987" sldId="268"/>
            <ac:spMk id="34" creationId="{5871FC61-DD4E-47D4-81FD-8A7E7D12B371}"/>
          </ac:spMkLst>
        </pc:spChg>
        <pc:spChg chg="add del">
          <ac:chgData name="Gabrijela" userId="04ea650e-7623-4a8c-99ca-989edfe9dcb8" providerId="ADAL" clId="{B4B6E300-2699-4C70-95B0-FDF62572DDBB}" dt="2023-10-31T17:33:41.774" v="4909" actId="26606"/>
          <ac:spMkLst>
            <pc:docMk/>
            <pc:sldMk cId="187354987" sldId="268"/>
            <ac:spMk id="35" creationId="{F9EC3F91-A75C-4F74-867E-E4C28C13546B}"/>
          </ac:spMkLst>
        </pc:spChg>
        <pc:spChg chg="add del">
          <ac:chgData name="Gabrijela" userId="04ea650e-7623-4a8c-99ca-989edfe9dcb8" providerId="ADAL" clId="{B4B6E300-2699-4C70-95B0-FDF62572DDBB}" dt="2023-10-31T17:33:41.774" v="4909" actId="26606"/>
          <ac:spMkLst>
            <pc:docMk/>
            <pc:sldMk cId="187354987" sldId="268"/>
            <ac:spMk id="36" creationId="{829A1E2C-5AC8-40FC-99E9-832069D39792}"/>
          </ac:spMkLst>
        </pc:spChg>
        <pc:spChg chg="add del">
          <ac:chgData name="Gabrijela" userId="04ea650e-7623-4a8c-99ca-989edfe9dcb8" providerId="ADAL" clId="{B4B6E300-2699-4C70-95B0-FDF62572DDBB}" dt="2023-10-31T17:35:07.693" v="4962" actId="26606"/>
          <ac:spMkLst>
            <pc:docMk/>
            <pc:sldMk cId="187354987" sldId="268"/>
            <ac:spMk id="38" creationId="{04812C46-200A-4DEB-A05E-3ED6C68C2387}"/>
          </ac:spMkLst>
        </pc:spChg>
        <pc:spChg chg="add del">
          <ac:chgData name="Gabrijela" userId="04ea650e-7623-4a8c-99ca-989edfe9dcb8" providerId="ADAL" clId="{B4B6E300-2699-4C70-95B0-FDF62572DDBB}" dt="2023-10-31T17:35:07.693" v="4962" actId="26606"/>
          <ac:spMkLst>
            <pc:docMk/>
            <pc:sldMk cId="187354987" sldId="268"/>
            <ac:spMk id="39" creationId="{D1EA859B-E555-4109-94F3-6700E046E008}"/>
          </ac:spMkLst>
        </pc:spChg>
        <pc:spChg chg="add del">
          <ac:chgData name="Gabrijela" userId="04ea650e-7623-4a8c-99ca-989edfe9dcb8" providerId="ADAL" clId="{B4B6E300-2699-4C70-95B0-FDF62572DDBB}" dt="2023-10-31T17:36:24.383" v="5056" actId="26606"/>
          <ac:spMkLst>
            <pc:docMk/>
            <pc:sldMk cId="187354987" sldId="268"/>
            <ac:spMk id="46" creationId="{231BF440-39FA-4087-84CC-2EEC0BBDAF29}"/>
          </ac:spMkLst>
        </pc:spChg>
        <pc:spChg chg="add del">
          <ac:chgData name="Gabrijela" userId="04ea650e-7623-4a8c-99ca-989edfe9dcb8" providerId="ADAL" clId="{B4B6E300-2699-4C70-95B0-FDF62572DDBB}" dt="2023-10-31T17:36:24.383" v="5056" actId="26606"/>
          <ac:spMkLst>
            <pc:docMk/>
            <pc:sldMk cId="187354987" sldId="268"/>
            <ac:spMk id="48" creationId="{F04E4CBA-303B-48BD-8451-C2701CB0EEBF}"/>
          </ac:spMkLst>
        </pc:spChg>
        <pc:spChg chg="add del">
          <ac:chgData name="Gabrijela" userId="04ea650e-7623-4a8c-99ca-989edfe9dcb8" providerId="ADAL" clId="{B4B6E300-2699-4C70-95B0-FDF62572DDBB}" dt="2023-10-31T17:36:24.383" v="5056" actId="26606"/>
          <ac:spMkLst>
            <pc:docMk/>
            <pc:sldMk cId="187354987" sldId="268"/>
            <ac:spMk id="50" creationId="{F6CA58B3-AFCC-4A40-9882-50D5080879B0}"/>
          </ac:spMkLst>
        </pc:spChg>
        <pc:spChg chg="add del">
          <ac:chgData name="Gabrijela" userId="04ea650e-7623-4a8c-99ca-989edfe9dcb8" providerId="ADAL" clId="{B4B6E300-2699-4C70-95B0-FDF62572DDBB}" dt="2023-10-31T17:36:24.383" v="5056" actId="26606"/>
          <ac:spMkLst>
            <pc:docMk/>
            <pc:sldMk cId="187354987" sldId="268"/>
            <ac:spMk id="52" creationId="{75C56826-D4E5-42ED-8529-079651CB3005}"/>
          </ac:spMkLst>
        </pc:spChg>
        <pc:spChg chg="add del">
          <ac:chgData name="Gabrijela" userId="04ea650e-7623-4a8c-99ca-989edfe9dcb8" providerId="ADAL" clId="{B4B6E300-2699-4C70-95B0-FDF62572DDBB}" dt="2023-10-31T17:36:24.383" v="5056" actId="26606"/>
          <ac:spMkLst>
            <pc:docMk/>
            <pc:sldMk cId="187354987" sldId="268"/>
            <ac:spMk id="54" creationId="{82095FCE-EF05-4443-B97A-85DEE3A5CA17}"/>
          </ac:spMkLst>
        </pc:spChg>
        <pc:spChg chg="add del">
          <ac:chgData name="Gabrijela" userId="04ea650e-7623-4a8c-99ca-989edfe9dcb8" providerId="ADAL" clId="{B4B6E300-2699-4C70-95B0-FDF62572DDBB}" dt="2023-10-31T17:36:24.383" v="5056" actId="26606"/>
          <ac:spMkLst>
            <pc:docMk/>
            <pc:sldMk cId="187354987" sldId="268"/>
            <ac:spMk id="56" creationId="{CA00AE6B-AA30-4CF8-BA6F-339B780AD76C}"/>
          </ac:spMkLst>
        </pc:spChg>
        <pc:spChg chg="add del">
          <ac:chgData name="Gabrijela" userId="04ea650e-7623-4a8c-99ca-989edfe9dcb8" providerId="ADAL" clId="{B4B6E300-2699-4C70-95B0-FDF62572DDBB}" dt="2023-10-31T17:36:28.089" v="5058" actId="26606"/>
          <ac:spMkLst>
            <pc:docMk/>
            <pc:sldMk cId="187354987" sldId="268"/>
            <ac:spMk id="58" creationId="{352BEC0E-22F8-46D0-9632-375DB541B06C}"/>
          </ac:spMkLst>
        </pc:spChg>
        <pc:spChg chg="add del">
          <ac:chgData name="Gabrijela" userId="04ea650e-7623-4a8c-99ca-989edfe9dcb8" providerId="ADAL" clId="{B4B6E300-2699-4C70-95B0-FDF62572DDBB}" dt="2023-10-31T17:36:28.089" v="5058" actId="26606"/>
          <ac:spMkLst>
            <pc:docMk/>
            <pc:sldMk cId="187354987" sldId="268"/>
            <ac:spMk id="59" creationId="{3FCFB1DE-0B7E-48CC-BA90-B2AB0889F9D6}"/>
          </ac:spMkLst>
        </pc:spChg>
        <pc:spChg chg="add del">
          <ac:chgData name="Gabrijela" userId="04ea650e-7623-4a8c-99ca-989edfe9dcb8" providerId="ADAL" clId="{B4B6E300-2699-4C70-95B0-FDF62572DDBB}" dt="2023-10-31T17:36:46.963" v="5064" actId="26606"/>
          <ac:spMkLst>
            <pc:docMk/>
            <pc:sldMk cId="187354987" sldId="268"/>
            <ac:spMk id="63" creationId="{352BEC0E-22F8-46D0-9632-375DB541B06C}"/>
          </ac:spMkLst>
        </pc:spChg>
        <pc:spChg chg="add del">
          <ac:chgData name="Gabrijela" userId="04ea650e-7623-4a8c-99ca-989edfe9dcb8" providerId="ADAL" clId="{B4B6E300-2699-4C70-95B0-FDF62572DDBB}" dt="2023-10-31T17:36:46.963" v="5064" actId="26606"/>
          <ac:spMkLst>
            <pc:docMk/>
            <pc:sldMk cId="187354987" sldId="268"/>
            <ac:spMk id="64" creationId="{3FCFB1DE-0B7E-48CC-BA90-B2AB0889F9D6}"/>
          </ac:spMkLst>
        </pc:spChg>
        <pc:spChg chg="add del">
          <ac:chgData name="Gabrijela" userId="04ea650e-7623-4a8c-99ca-989edfe9dcb8" providerId="ADAL" clId="{B4B6E300-2699-4C70-95B0-FDF62572DDBB}" dt="2023-11-01T10:42:40.165" v="9711" actId="26606"/>
          <ac:spMkLst>
            <pc:docMk/>
            <pc:sldMk cId="187354987" sldId="268"/>
            <ac:spMk id="69" creationId="{231BF440-39FA-4087-84CC-2EEC0BBDAF29}"/>
          </ac:spMkLst>
        </pc:spChg>
        <pc:spChg chg="add del">
          <ac:chgData name="Gabrijela" userId="04ea650e-7623-4a8c-99ca-989edfe9dcb8" providerId="ADAL" clId="{B4B6E300-2699-4C70-95B0-FDF62572DDBB}" dt="2023-11-01T10:42:40.165" v="9711" actId="26606"/>
          <ac:spMkLst>
            <pc:docMk/>
            <pc:sldMk cId="187354987" sldId="268"/>
            <ac:spMk id="71" creationId="{F04E4CBA-303B-48BD-8451-C2701CB0EEBF}"/>
          </ac:spMkLst>
        </pc:spChg>
        <pc:spChg chg="add del">
          <ac:chgData name="Gabrijela" userId="04ea650e-7623-4a8c-99ca-989edfe9dcb8" providerId="ADAL" clId="{B4B6E300-2699-4C70-95B0-FDF62572DDBB}" dt="2023-11-01T10:42:40.165" v="9711" actId="26606"/>
          <ac:spMkLst>
            <pc:docMk/>
            <pc:sldMk cId="187354987" sldId="268"/>
            <ac:spMk id="73" creationId="{F6CA58B3-AFCC-4A40-9882-50D5080879B0}"/>
          </ac:spMkLst>
        </pc:spChg>
        <pc:spChg chg="add del">
          <ac:chgData name="Gabrijela" userId="04ea650e-7623-4a8c-99ca-989edfe9dcb8" providerId="ADAL" clId="{B4B6E300-2699-4C70-95B0-FDF62572DDBB}" dt="2023-11-01T10:42:40.165" v="9711" actId="26606"/>
          <ac:spMkLst>
            <pc:docMk/>
            <pc:sldMk cId="187354987" sldId="268"/>
            <ac:spMk id="75" creationId="{75C56826-D4E5-42ED-8529-079651CB3005}"/>
          </ac:spMkLst>
        </pc:spChg>
        <pc:spChg chg="add del">
          <ac:chgData name="Gabrijela" userId="04ea650e-7623-4a8c-99ca-989edfe9dcb8" providerId="ADAL" clId="{B4B6E300-2699-4C70-95B0-FDF62572DDBB}" dt="2023-11-01T10:42:40.165" v="9711" actId="26606"/>
          <ac:spMkLst>
            <pc:docMk/>
            <pc:sldMk cId="187354987" sldId="268"/>
            <ac:spMk id="77" creationId="{82095FCE-EF05-4443-B97A-85DEE3A5CA17}"/>
          </ac:spMkLst>
        </pc:spChg>
        <pc:spChg chg="add del">
          <ac:chgData name="Gabrijela" userId="04ea650e-7623-4a8c-99ca-989edfe9dcb8" providerId="ADAL" clId="{B4B6E300-2699-4C70-95B0-FDF62572DDBB}" dt="2023-11-01T10:42:40.165" v="9711" actId="26606"/>
          <ac:spMkLst>
            <pc:docMk/>
            <pc:sldMk cId="187354987" sldId="268"/>
            <ac:spMk id="79" creationId="{CA00AE6B-AA30-4CF8-BA6F-339B780AD76C}"/>
          </ac:spMkLst>
        </pc:spChg>
        <pc:spChg chg="add del">
          <ac:chgData name="Gabrijela" userId="04ea650e-7623-4a8c-99ca-989edfe9dcb8" providerId="ADAL" clId="{B4B6E300-2699-4C70-95B0-FDF62572DDBB}" dt="2023-11-01T10:42:40.149" v="9710" actId="26606"/>
          <ac:spMkLst>
            <pc:docMk/>
            <pc:sldMk cId="187354987" sldId="268"/>
            <ac:spMk id="84" creationId="{C3896A03-3945-419A-B66B-4EE266EDD152}"/>
          </ac:spMkLst>
        </pc:spChg>
        <pc:spChg chg="add del">
          <ac:chgData name="Gabrijela" userId="04ea650e-7623-4a8c-99ca-989edfe9dcb8" providerId="ADAL" clId="{B4B6E300-2699-4C70-95B0-FDF62572DDBB}" dt="2023-11-01T10:42:40.149" v="9710" actId="26606"/>
          <ac:spMkLst>
            <pc:docMk/>
            <pc:sldMk cId="187354987" sldId="268"/>
            <ac:spMk id="86" creationId="{B34F5AD2-EDBD-4BBD-A55C-EAFFD0C7097A}"/>
          </ac:spMkLst>
        </pc:spChg>
        <pc:spChg chg="add del">
          <ac:chgData name="Gabrijela" userId="04ea650e-7623-4a8c-99ca-989edfe9dcb8" providerId="ADAL" clId="{B4B6E300-2699-4C70-95B0-FDF62572DDBB}" dt="2023-11-01T10:42:40.149" v="9710" actId="26606"/>
          <ac:spMkLst>
            <pc:docMk/>
            <pc:sldMk cId="187354987" sldId="268"/>
            <ac:spMk id="88" creationId="{450D3AD2-FA80-415F-A9CE-54D884561CD7}"/>
          </ac:spMkLst>
        </pc:spChg>
        <pc:spChg chg="add">
          <ac:chgData name="Gabrijela" userId="04ea650e-7623-4a8c-99ca-989edfe9dcb8" providerId="ADAL" clId="{B4B6E300-2699-4C70-95B0-FDF62572DDBB}" dt="2023-11-01T10:42:40.165" v="9711" actId="26606"/>
          <ac:spMkLst>
            <pc:docMk/>
            <pc:sldMk cId="187354987" sldId="268"/>
            <ac:spMk id="90" creationId="{7A203437-703A-4E00-A8C0-91D328D6C7C7}"/>
          </ac:spMkLst>
        </pc:spChg>
        <pc:spChg chg="add">
          <ac:chgData name="Gabrijela" userId="04ea650e-7623-4a8c-99ca-989edfe9dcb8" providerId="ADAL" clId="{B4B6E300-2699-4C70-95B0-FDF62572DDBB}" dt="2023-11-01T10:42:40.165" v="9711" actId="26606"/>
          <ac:spMkLst>
            <pc:docMk/>
            <pc:sldMk cId="187354987" sldId="268"/>
            <ac:spMk id="91" creationId="{CD84038B-4A56-439B-A184-79B2D4506692}"/>
          </ac:spMkLst>
        </pc:spChg>
        <pc:spChg chg="add">
          <ac:chgData name="Gabrijela" userId="04ea650e-7623-4a8c-99ca-989edfe9dcb8" providerId="ADAL" clId="{B4B6E300-2699-4C70-95B0-FDF62572DDBB}" dt="2023-11-01T10:42:40.165" v="9711" actId="26606"/>
          <ac:spMkLst>
            <pc:docMk/>
            <pc:sldMk cId="187354987" sldId="268"/>
            <ac:spMk id="92" creationId="{4F96EE13-2C4D-4262-812E-DDE5FC35F0AD}"/>
          </ac:spMkLst>
        </pc:spChg>
        <pc:grpChg chg="add del">
          <ac:chgData name="Gabrijela" userId="04ea650e-7623-4a8c-99ca-989edfe9dcb8" providerId="ADAL" clId="{B4B6E300-2699-4C70-95B0-FDF62572DDBB}" dt="2023-10-31T17:34:54.661" v="4959" actId="26606"/>
          <ac:grpSpMkLst>
            <pc:docMk/>
            <pc:sldMk cId="187354987" sldId="268"/>
            <ac:grpSpMk id="44" creationId="{434FA563-76F6-CDCF-AEA0-A7B78E44647B}"/>
          </ac:grpSpMkLst>
        </pc:grpChg>
        <pc:picChg chg="add del mod ord">
          <ac:chgData name="Gabrijela" userId="04ea650e-7623-4a8c-99ca-989edfe9dcb8" providerId="ADAL" clId="{B4B6E300-2699-4C70-95B0-FDF62572DDBB}" dt="2023-10-31T17:28:25.850" v="4257" actId="478"/>
          <ac:picMkLst>
            <pc:docMk/>
            <pc:sldMk cId="187354987" sldId="268"/>
            <ac:picMk id="5" creationId="{0DBB3B64-4198-E182-C2D7-77412A718B2A}"/>
          </ac:picMkLst>
        </pc:picChg>
        <pc:picChg chg="add del mod">
          <ac:chgData name="Gabrijela" userId="04ea650e-7623-4a8c-99ca-989edfe9dcb8" providerId="ADAL" clId="{B4B6E300-2699-4C70-95B0-FDF62572DDBB}" dt="2023-10-31T17:28:23.918" v="4256" actId="478"/>
          <ac:picMkLst>
            <pc:docMk/>
            <pc:sldMk cId="187354987" sldId="268"/>
            <ac:picMk id="7" creationId="{91547CB8-C193-D639-30A0-CAD174C7D1FE}"/>
          </ac:picMkLst>
        </pc:picChg>
        <pc:picChg chg="add mod ord">
          <ac:chgData name="Gabrijela" userId="04ea650e-7623-4a8c-99ca-989edfe9dcb8" providerId="ADAL" clId="{B4B6E300-2699-4C70-95B0-FDF62572DDBB}" dt="2023-11-01T10:42:40.165" v="9711" actId="26606"/>
          <ac:picMkLst>
            <pc:docMk/>
            <pc:sldMk cId="187354987" sldId="268"/>
            <ac:picMk id="11" creationId="{7A520720-0DEB-6289-D9D2-2B69EB648E47}"/>
          </ac:picMkLst>
        </pc:picChg>
        <pc:picChg chg="add mod ord">
          <ac:chgData name="Gabrijela" userId="04ea650e-7623-4a8c-99ca-989edfe9dcb8" providerId="ADAL" clId="{B4B6E300-2699-4C70-95B0-FDF62572DDBB}" dt="2023-11-01T10:42:40.165" v="9711" actId="26606"/>
          <ac:picMkLst>
            <pc:docMk/>
            <pc:sldMk cId="187354987" sldId="268"/>
            <ac:picMk id="13" creationId="{6DF1BD3A-5663-9051-2F6D-78F03EF3E2A7}"/>
          </ac:picMkLst>
        </pc:picChg>
        <pc:cxnChg chg="add del">
          <ac:chgData name="Gabrijela" userId="04ea650e-7623-4a8c-99ca-989edfe9dcb8" providerId="ADAL" clId="{B4B6E300-2699-4C70-95B0-FDF62572DDBB}" dt="2023-10-31T17:36:31.316" v="5061" actId="26606"/>
          <ac:cxnSpMkLst>
            <pc:docMk/>
            <pc:sldMk cId="187354987" sldId="268"/>
            <ac:cxnSpMk id="41" creationId="{1503BFE4-729B-D9D0-C17B-501E6AF1127A}"/>
          </ac:cxnSpMkLst>
        </pc:cxnChg>
        <pc:cxnChg chg="add del">
          <ac:chgData name="Gabrijela" userId="04ea650e-7623-4a8c-99ca-989edfe9dcb8" providerId="ADAL" clId="{B4B6E300-2699-4C70-95B0-FDF62572DDBB}" dt="2023-10-31T17:36:31.316" v="5060" actId="26606"/>
          <ac:cxnSpMkLst>
            <pc:docMk/>
            <pc:sldMk cId="187354987" sldId="268"/>
            <ac:cxnSpMk id="61" creationId="{1503BFE4-729B-D9D0-C17B-501E6AF1127A}"/>
          </ac:cxnSpMkLst>
        </pc:cxnChg>
      </pc:sldChg>
      <pc:sldChg chg="addSp modSp new mod setBg">
        <pc:chgData name="Gabrijela" userId="04ea650e-7623-4a8c-99ca-989edfe9dcb8" providerId="ADAL" clId="{B4B6E300-2699-4C70-95B0-FDF62572DDBB}" dt="2023-11-01T10:50:01.744" v="9835" actId="1037"/>
        <pc:sldMkLst>
          <pc:docMk/>
          <pc:sldMk cId="3603053601" sldId="269"/>
        </pc:sldMkLst>
        <pc:spChg chg="mod">
          <ac:chgData name="Gabrijela" userId="04ea650e-7623-4a8c-99ca-989edfe9dcb8" providerId="ADAL" clId="{B4B6E300-2699-4C70-95B0-FDF62572DDBB}" dt="2023-11-01T10:48:58.816" v="9828" actId="27636"/>
          <ac:spMkLst>
            <pc:docMk/>
            <pc:sldMk cId="3603053601" sldId="269"/>
            <ac:spMk id="2" creationId="{C5C1BF5A-28D2-E56A-7164-2D8D40AAE748}"/>
          </ac:spMkLst>
        </pc:spChg>
        <pc:spChg chg="mod">
          <ac:chgData name="Gabrijela" userId="04ea650e-7623-4a8c-99ca-989edfe9dcb8" providerId="ADAL" clId="{B4B6E300-2699-4C70-95B0-FDF62572DDBB}" dt="2023-11-01T10:49:21.101" v="9833" actId="27636"/>
          <ac:spMkLst>
            <pc:docMk/>
            <pc:sldMk cId="3603053601" sldId="269"/>
            <ac:spMk id="3" creationId="{46948146-FFC9-C249-7740-14B2D1A89472}"/>
          </ac:spMkLst>
        </pc:spChg>
        <pc:spChg chg="add">
          <ac:chgData name="Gabrijela" userId="04ea650e-7623-4a8c-99ca-989edfe9dcb8" providerId="ADAL" clId="{B4B6E300-2699-4C70-95B0-FDF62572DDBB}" dt="2023-10-31T18:04:19.433" v="6036" actId="26606"/>
          <ac:spMkLst>
            <pc:docMk/>
            <pc:sldMk cId="3603053601" sldId="269"/>
            <ac:spMk id="10" creationId="{7C432AFE-B3D2-4BFF-BF8F-96C27AFF1AC7}"/>
          </ac:spMkLst>
        </pc:spChg>
        <pc:spChg chg="add">
          <ac:chgData name="Gabrijela" userId="04ea650e-7623-4a8c-99ca-989edfe9dcb8" providerId="ADAL" clId="{B4B6E300-2699-4C70-95B0-FDF62572DDBB}" dt="2023-10-31T18:04:19.433" v="6036" actId="26606"/>
          <ac:spMkLst>
            <pc:docMk/>
            <pc:sldMk cId="3603053601" sldId="269"/>
            <ac:spMk id="12" creationId="{AF2F604E-43BE-4DC3-B983-E071523364F8}"/>
          </ac:spMkLst>
        </pc:spChg>
        <pc:spChg chg="add">
          <ac:chgData name="Gabrijela" userId="04ea650e-7623-4a8c-99ca-989edfe9dcb8" providerId="ADAL" clId="{B4B6E300-2699-4C70-95B0-FDF62572DDBB}" dt="2023-10-31T18:04:19.433" v="6036" actId="26606"/>
          <ac:spMkLst>
            <pc:docMk/>
            <pc:sldMk cId="3603053601" sldId="269"/>
            <ac:spMk id="14" creationId="{08C9B587-E65E-4B52-B37C-ABEBB6E87928}"/>
          </ac:spMkLst>
        </pc:spChg>
        <pc:picChg chg="add mod ord">
          <ac:chgData name="Gabrijela" userId="04ea650e-7623-4a8c-99ca-989edfe9dcb8" providerId="ADAL" clId="{B4B6E300-2699-4C70-95B0-FDF62572DDBB}" dt="2023-11-01T10:50:01.744" v="9835" actId="1037"/>
          <ac:picMkLst>
            <pc:docMk/>
            <pc:sldMk cId="3603053601" sldId="269"/>
            <ac:picMk id="5" creationId="{0E88345B-2785-9712-B232-63C635D8C6E3}"/>
          </ac:picMkLst>
        </pc:picChg>
      </pc:sldChg>
      <pc:sldChg chg="addSp delSp modSp new mod setBg">
        <pc:chgData name="Gabrijela" userId="04ea650e-7623-4a8c-99ca-989edfe9dcb8" providerId="ADAL" clId="{B4B6E300-2699-4C70-95B0-FDF62572DDBB}" dt="2023-10-31T17:49:03.323" v="5359" actId="26606"/>
        <pc:sldMkLst>
          <pc:docMk/>
          <pc:sldMk cId="2512091540" sldId="270"/>
        </pc:sldMkLst>
        <pc:spChg chg="mod">
          <ac:chgData name="Gabrijela" userId="04ea650e-7623-4a8c-99ca-989edfe9dcb8" providerId="ADAL" clId="{B4B6E300-2699-4C70-95B0-FDF62572DDBB}" dt="2023-10-31T17:49:03.323" v="5359" actId="26606"/>
          <ac:spMkLst>
            <pc:docMk/>
            <pc:sldMk cId="2512091540" sldId="270"/>
            <ac:spMk id="2" creationId="{5507BCBC-19C3-81AD-CE11-760B0957CB4E}"/>
          </ac:spMkLst>
        </pc:spChg>
        <pc:spChg chg="del mod">
          <ac:chgData name="Gabrijela" userId="04ea650e-7623-4a8c-99ca-989edfe9dcb8" providerId="ADAL" clId="{B4B6E300-2699-4C70-95B0-FDF62572DDBB}" dt="2023-10-31T17:48:42.784" v="5337"/>
          <ac:spMkLst>
            <pc:docMk/>
            <pc:sldMk cId="2512091540" sldId="270"/>
            <ac:spMk id="3" creationId="{90B12DD4-E565-F9C8-A2F1-552759A902E9}"/>
          </ac:spMkLst>
        </pc:spChg>
        <pc:graphicFrameChg chg="add mod modGraphic">
          <ac:chgData name="Gabrijela" userId="04ea650e-7623-4a8c-99ca-989edfe9dcb8" providerId="ADAL" clId="{B4B6E300-2699-4C70-95B0-FDF62572DDBB}" dt="2023-10-31T17:49:03.323" v="5359" actId="26606"/>
          <ac:graphicFrameMkLst>
            <pc:docMk/>
            <pc:sldMk cId="2512091540" sldId="270"/>
            <ac:graphicFrameMk id="4" creationId="{B2A7CB03-E2EE-11CE-FD0C-B672D6690F57}"/>
          </ac:graphicFrameMkLst>
        </pc:graphicFrameChg>
      </pc:sldChg>
      <pc:sldChg chg="addSp delSp modSp new del mod setBg setClrOvrMap">
        <pc:chgData name="Gabrijela" userId="04ea650e-7623-4a8c-99ca-989edfe9dcb8" providerId="ADAL" clId="{B4B6E300-2699-4C70-95B0-FDF62572DDBB}" dt="2023-10-31T20:26:44.077" v="9065" actId="47"/>
        <pc:sldMkLst>
          <pc:docMk/>
          <pc:sldMk cId="1818930387" sldId="271"/>
        </pc:sldMkLst>
        <pc:spChg chg="mod">
          <ac:chgData name="Gabrijela" userId="04ea650e-7623-4a8c-99ca-989edfe9dcb8" providerId="ADAL" clId="{B4B6E300-2699-4C70-95B0-FDF62572DDBB}" dt="2023-10-31T18:19:53.329" v="6782" actId="26606"/>
          <ac:spMkLst>
            <pc:docMk/>
            <pc:sldMk cId="1818930387" sldId="271"/>
            <ac:spMk id="2" creationId="{27A8D656-AAA6-5842-C20C-541A69B2E55B}"/>
          </ac:spMkLst>
        </pc:spChg>
        <pc:spChg chg="mod">
          <ac:chgData name="Gabrijela" userId="04ea650e-7623-4a8c-99ca-989edfe9dcb8" providerId="ADAL" clId="{B4B6E300-2699-4C70-95B0-FDF62572DDBB}" dt="2023-10-31T18:19:53.329" v="6783" actId="26606"/>
          <ac:spMkLst>
            <pc:docMk/>
            <pc:sldMk cId="1818930387" sldId="271"/>
            <ac:spMk id="3" creationId="{CE2A066A-9A44-23FD-B9F6-44383C740841}"/>
          </ac:spMkLst>
        </pc:spChg>
        <pc:spChg chg="add del">
          <ac:chgData name="Gabrijela" userId="04ea650e-7623-4a8c-99ca-989edfe9dcb8" providerId="ADAL" clId="{B4B6E300-2699-4C70-95B0-FDF62572DDBB}" dt="2023-10-31T18:18:20.917" v="6771" actId="26606"/>
          <ac:spMkLst>
            <pc:docMk/>
            <pc:sldMk cId="1818930387" sldId="271"/>
            <ac:spMk id="10" creationId="{C0A1ED06-4733-4020-9C60-81D4D801408D}"/>
          </ac:spMkLst>
        </pc:spChg>
        <pc:spChg chg="add del">
          <ac:chgData name="Gabrijela" userId="04ea650e-7623-4a8c-99ca-989edfe9dcb8" providerId="ADAL" clId="{B4B6E300-2699-4C70-95B0-FDF62572DDBB}" dt="2023-10-31T18:18:20.917" v="6771" actId="26606"/>
          <ac:spMkLst>
            <pc:docMk/>
            <pc:sldMk cId="1818930387" sldId="271"/>
            <ac:spMk id="12" creationId="{B0CA3509-3AF9-45FE-93ED-57BB5D5E8E07}"/>
          </ac:spMkLst>
        </pc:spChg>
        <pc:spChg chg="add del">
          <ac:chgData name="Gabrijela" userId="04ea650e-7623-4a8c-99ca-989edfe9dcb8" providerId="ADAL" clId="{B4B6E300-2699-4C70-95B0-FDF62572DDBB}" dt="2023-10-31T18:18:23.709" v="6773" actId="26606"/>
          <ac:spMkLst>
            <pc:docMk/>
            <pc:sldMk cId="1818930387" sldId="271"/>
            <ac:spMk id="14" creationId="{08C9B587-E65E-4B52-B37C-ABEBB6E87928}"/>
          </ac:spMkLst>
        </pc:spChg>
        <pc:spChg chg="add del">
          <ac:chgData name="Gabrijela" userId="04ea650e-7623-4a8c-99ca-989edfe9dcb8" providerId="ADAL" clId="{B4B6E300-2699-4C70-95B0-FDF62572DDBB}" dt="2023-10-31T18:18:23.709" v="6773" actId="26606"/>
          <ac:spMkLst>
            <pc:docMk/>
            <pc:sldMk cId="1818930387" sldId="271"/>
            <ac:spMk id="15" creationId="{7C432AFE-B3D2-4BFF-BF8F-96C27AFF1AC7}"/>
          </ac:spMkLst>
        </pc:spChg>
        <pc:spChg chg="add del">
          <ac:chgData name="Gabrijela" userId="04ea650e-7623-4a8c-99ca-989edfe9dcb8" providerId="ADAL" clId="{B4B6E300-2699-4C70-95B0-FDF62572DDBB}" dt="2023-10-31T18:18:23.709" v="6773" actId="26606"/>
          <ac:spMkLst>
            <pc:docMk/>
            <pc:sldMk cId="1818930387" sldId="271"/>
            <ac:spMk id="16" creationId="{AF2F604E-43BE-4DC3-B983-E071523364F8}"/>
          </ac:spMkLst>
        </pc:spChg>
        <pc:spChg chg="add del">
          <ac:chgData name="Gabrijela" userId="04ea650e-7623-4a8c-99ca-989edfe9dcb8" providerId="ADAL" clId="{B4B6E300-2699-4C70-95B0-FDF62572DDBB}" dt="2023-10-31T18:18:40.225" v="6775" actId="26606"/>
          <ac:spMkLst>
            <pc:docMk/>
            <pc:sldMk cId="1818930387" sldId="271"/>
            <ac:spMk id="18" creationId="{C0A1ED06-4733-4020-9C60-81D4D801408D}"/>
          </ac:spMkLst>
        </pc:spChg>
        <pc:spChg chg="add del">
          <ac:chgData name="Gabrijela" userId="04ea650e-7623-4a8c-99ca-989edfe9dcb8" providerId="ADAL" clId="{B4B6E300-2699-4C70-95B0-FDF62572DDBB}" dt="2023-10-31T18:18:40.225" v="6775" actId="26606"/>
          <ac:spMkLst>
            <pc:docMk/>
            <pc:sldMk cId="1818930387" sldId="271"/>
            <ac:spMk id="19" creationId="{B0CA3509-3AF9-45FE-93ED-57BB5D5E8E07}"/>
          </ac:spMkLst>
        </pc:spChg>
        <pc:spChg chg="add del">
          <ac:chgData name="Gabrijela" userId="04ea650e-7623-4a8c-99ca-989edfe9dcb8" providerId="ADAL" clId="{B4B6E300-2699-4C70-95B0-FDF62572DDBB}" dt="2023-10-31T18:18:49.777" v="6777" actId="26606"/>
          <ac:spMkLst>
            <pc:docMk/>
            <pc:sldMk cId="1818930387" sldId="271"/>
            <ac:spMk id="21" creationId="{B082622D-AAF3-4897-8629-FC918530DD86}"/>
          </ac:spMkLst>
        </pc:spChg>
        <pc:spChg chg="add del">
          <ac:chgData name="Gabrijela" userId="04ea650e-7623-4a8c-99ca-989edfe9dcb8" providerId="ADAL" clId="{B4B6E300-2699-4C70-95B0-FDF62572DDBB}" dt="2023-10-31T18:18:49.777" v="6777" actId="26606"/>
          <ac:spMkLst>
            <pc:docMk/>
            <pc:sldMk cId="1818930387" sldId="271"/>
            <ac:spMk id="22" creationId="{A7457DD9-5A45-400A-AB4B-4B4EDECA25F1}"/>
          </ac:spMkLst>
        </pc:spChg>
        <pc:spChg chg="add del">
          <ac:chgData name="Gabrijela" userId="04ea650e-7623-4a8c-99ca-989edfe9dcb8" providerId="ADAL" clId="{B4B6E300-2699-4C70-95B0-FDF62572DDBB}" dt="2023-10-31T18:18:49.777" v="6777" actId="26606"/>
          <ac:spMkLst>
            <pc:docMk/>
            <pc:sldMk cId="1818930387" sldId="271"/>
            <ac:spMk id="23" creationId="{441CF7D6-A660-431A-B0BB-140A0D5556B6}"/>
          </ac:spMkLst>
        </pc:spChg>
        <pc:spChg chg="add del">
          <ac:chgData name="Gabrijela" userId="04ea650e-7623-4a8c-99ca-989edfe9dcb8" providerId="ADAL" clId="{B4B6E300-2699-4C70-95B0-FDF62572DDBB}" dt="2023-10-31T18:18:49.777" v="6777" actId="26606"/>
          <ac:spMkLst>
            <pc:docMk/>
            <pc:sldMk cId="1818930387" sldId="271"/>
            <ac:spMk id="24" creationId="{0570A85B-3810-4F95-97B0-CBF4CCDB381C}"/>
          </ac:spMkLst>
        </pc:spChg>
        <pc:spChg chg="add del">
          <ac:chgData name="Gabrijela" userId="04ea650e-7623-4a8c-99ca-989edfe9dcb8" providerId="ADAL" clId="{B4B6E300-2699-4C70-95B0-FDF62572DDBB}" dt="2023-10-31T18:19:53.329" v="6783" actId="26606"/>
          <ac:spMkLst>
            <pc:docMk/>
            <pc:sldMk cId="1818930387" sldId="271"/>
            <ac:spMk id="26" creationId="{96CF2A2B-0745-440C-9224-C5C6A0A4286F}"/>
          </ac:spMkLst>
        </pc:spChg>
        <pc:spChg chg="add del">
          <ac:chgData name="Gabrijela" userId="04ea650e-7623-4a8c-99ca-989edfe9dcb8" providerId="ADAL" clId="{B4B6E300-2699-4C70-95B0-FDF62572DDBB}" dt="2023-10-31T18:19:53.329" v="6783" actId="26606"/>
          <ac:spMkLst>
            <pc:docMk/>
            <pc:sldMk cId="1818930387" sldId="271"/>
            <ac:spMk id="27" creationId="{75BE6D6B-84C9-4D2B-97EB-773B7369EF82}"/>
          </ac:spMkLst>
        </pc:spChg>
        <pc:spChg chg="add del">
          <ac:chgData name="Gabrijela" userId="04ea650e-7623-4a8c-99ca-989edfe9dcb8" providerId="ADAL" clId="{B4B6E300-2699-4C70-95B0-FDF62572DDBB}" dt="2023-10-31T18:19:53.329" v="6782" actId="26606"/>
          <ac:spMkLst>
            <pc:docMk/>
            <pc:sldMk cId="1818930387" sldId="271"/>
            <ac:spMk id="32" creationId="{9228552E-C8B1-4A80-8448-0787CE0FC704}"/>
          </ac:spMkLst>
        </pc:spChg>
        <pc:spChg chg="add">
          <ac:chgData name="Gabrijela" userId="04ea650e-7623-4a8c-99ca-989edfe9dcb8" providerId="ADAL" clId="{B4B6E300-2699-4C70-95B0-FDF62572DDBB}" dt="2023-10-31T18:19:53.329" v="6783" actId="26606"/>
          <ac:spMkLst>
            <pc:docMk/>
            <pc:sldMk cId="1818930387" sldId="271"/>
            <ac:spMk id="34" creationId="{75BE6D6B-84C9-4D2B-97EB-773B7369EF82}"/>
          </ac:spMkLst>
        </pc:spChg>
        <pc:spChg chg="add">
          <ac:chgData name="Gabrijela" userId="04ea650e-7623-4a8c-99ca-989edfe9dcb8" providerId="ADAL" clId="{B4B6E300-2699-4C70-95B0-FDF62572DDBB}" dt="2023-10-31T18:19:53.329" v="6783" actId="26606"/>
          <ac:spMkLst>
            <pc:docMk/>
            <pc:sldMk cId="1818930387" sldId="271"/>
            <ac:spMk id="35" creationId="{96CF2A2B-0745-440C-9224-C5C6A0A4286F}"/>
          </ac:spMkLst>
        </pc:spChg>
        <pc:picChg chg="add mod ord">
          <ac:chgData name="Gabrijela" userId="04ea650e-7623-4a8c-99ca-989edfe9dcb8" providerId="ADAL" clId="{B4B6E300-2699-4C70-95B0-FDF62572DDBB}" dt="2023-10-31T18:19:53.329" v="6782" actId="26606"/>
          <ac:picMkLst>
            <pc:docMk/>
            <pc:sldMk cId="1818930387" sldId="271"/>
            <ac:picMk id="5" creationId="{9466D03F-C0A5-328C-9ADF-3778B09D88F7}"/>
          </ac:picMkLst>
        </pc:picChg>
      </pc:sldChg>
      <pc:sldChg chg="delSp modSp new del mod">
        <pc:chgData name="Gabrijela" userId="04ea650e-7623-4a8c-99ca-989edfe9dcb8" providerId="ADAL" clId="{B4B6E300-2699-4C70-95B0-FDF62572DDBB}" dt="2023-10-31T18:15:19.340" v="6472" actId="47"/>
        <pc:sldMkLst>
          <pc:docMk/>
          <pc:sldMk cId="2479058249" sldId="272"/>
        </pc:sldMkLst>
        <pc:spChg chg="del mod">
          <ac:chgData name="Gabrijela" userId="04ea650e-7623-4a8c-99ca-989edfe9dcb8" providerId="ADAL" clId="{B4B6E300-2699-4C70-95B0-FDF62572DDBB}" dt="2023-10-31T18:14:01.416" v="6417" actId="478"/>
          <ac:spMkLst>
            <pc:docMk/>
            <pc:sldMk cId="2479058249" sldId="272"/>
            <ac:spMk id="2" creationId="{7FBD43BA-A3A6-AE2E-F5BA-FAB423CC62EF}"/>
          </ac:spMkLst>
        </pc:spChg>
        <pc:spChg chg="mod">
          <ac:chgData name="Gabrijela" userId="04ea650e-7623-4a8c-99ca-989edfe9dcb8" providerId="ADAL" clId="{B4B6E300-2699-4C70-95B0-FDF62572DDBB}" dt="2023-10-31T18:15:16.025" v="6471" actId="20577"/>
          <ac:spMkLst>
            <pc:docMk/>
            <pc:sldMk cId="2479058249" sldId="272"/>
            <ac:spMk id="3" creationId="{A8E7F571-550E-74D8-C37C-715C37E689CA}"/>
          </ac:spMkLst>
        </pc:spChg>
      </pc:sldChg>
      <pc:sldChg chg="addSp delSp modSp new mod setBg">
        <pc:chgData name="Gabrijela" userId="04ea650e-7623-4a8c-99ca-989edfe9dcb8" providerId="ADAL" clId="{B4B6E300-2699-4C70-95B0-FDF62572DDBB}" dt="2023-11-01T10:47:26.639" v="9824" actId="1076"/>
        <pc:sldMkLst>
          <pc:docMk/>
          <pc:sldMk cId="3757369141" sldId="272"/>
        </pc:sldMkLst>
        <pc:spChg chg="mod">
          <ac:chgData name="Gabrijela" userId="04ea650e-7623-4a8c-99ca-989edfe9dcb8" providerId="ADAL" clId="{B4B6E300-2699-4C70-95B0-FDF62572DDBB}" dt="2023-11-01T10:45:48.623" v="9724" actId="27636"/>
          <ac:spMkLst>
            <pc:docMk/>
            <pc:sldMk cId="3757369141" sldId="272"/>
            <ac:spMk id="2" creationId="{74321AE1-B8B6-9446-8285-23FAE0FFD716}"/>
          </ac:spMkLst>
        </pc:spChg>
        <pc:spChg chg="mod ord">
          <ac:chgData name="Gabrijela" userId="04ea650e-7623-4a8c-99ca-989edfe9dcb8" providerId="ADAL" clId="{B4B6E300-2699-4C70-95B0-FDF62572DDBB}" dt="2023-11-01T10:47:20.049" v="9823" actId="20577"/>
          <ac:spMkLst>
            <pc:docMk/>
            <pc:sldMk cId="3757369141" sldId="272"/>
            <ac:spMk id="3" creationId="{0D83D767-5F24-E136-00B1-7EEBE10DD4AC}"/>
          </ac:spMkLst>
        </pc:spChg>
        <pc:spChg chg="add del">
          <ac:chgData name="Gabrijela" userId="04ea650e-7623-4a8c-99ca-989edfe9dcb8" providerId="ADAL" clId="{B4B6E300-2699-4C70-95B0-FDF62572DDBB}" dt="2023-10-31T18:25:57.978" v="7268" actId="26606"/>
          <ac:spMkLst>
            <pc:docMk/>
            <pc:sldMk cId="3757369141" sldId="272"/>
            <ac:spMk id="10" creationId="{B95B9BA8-1D69-4796-85F5-B6D0BD52354B}"/>
          </ac:spMkLst>
        </pc:spChg>
        <pc:spChg chg="add del">
          <ac:chgData name="Gabrijela" userId="04ea650e-7623-4a8c-99ca-989edfe9dcb8" providerId="ADAL" clId="{B4B6E300-2699-4C70-95B0-FDF62572DDBB}" dt="2023-10-31T18:25:55.141" v="7265" actId="26606"/>
          <ac:spMkLst>
            <pc:docMk/>
            <pc:sldMk cId="3757369141" sldId="272"/>
            <ac:spMk id="23" creationId="{5A0118C5-4F8D-4CF4-BADD-53FEACC6C42A}"/>
          </ac:spMkLst>
        </pc:spChg>
        <pc:spChg chg="add del">
          <ac:chgData name="Gabrijela" userId="04ea650e-7623-4a8c-99ca-989edfe9dcb8" providerId="ADAL" clId="{B4B6E300-2699-4C70-95B0-FDF62572DDBB}" dt="2023-10-31T18:25:55.141" v="7265" actId="26606"/>
          <ac:spMkLst>
            <pc:docMk/>
            <pc:sldMk cId="3757369141" sldId="272"/>
            <ac:spMk id="29" creationId="{4E0A5C5C-2A95-428E-9F6A-0D29EBD57C9F}"/>
          </ac:spMkLst>
        </pc:spChg>
        <pc:spChg chg="add del">
          <ac:chgData name="Gabrijela" userId="04ea650e-7623-4a8c-99ca-989edfe9dcb8" providerId="ADAL" clId="{B4B6E300-2699-4C70-95B0-FDF62572DDBB}" dt="2023-10-31T18:25:57.973" v="7267" actId="26606"/>
          <ac:spMkLst>
            <pc:docMk/>
            <pc:sldMk cId="3757369141" sldId="272"/>
            <ac:spMk id="43" creationId="{DF8BC164-E230-753F-2C7E-B4EE7BA77CF1}"/>
          </ac:spMkLst>
        </pc:spChg>
        <pc:spChg chg="add del">
          <ac:chgData name="Gabrijela" userId="04ea650e-7623-4a8c-99ca-989edfe9dcb8" providerId="ADAL" clId="{B4B6E300-2699-4C70-95B0-FDF62572DDBB}" dt="2023-10-31T18:59:37.803" v="8697" actId="26606"/>
          <ac:spMkLst>
            <pc:docMk/>
            <pc:sldMk cId="3757369141" sldId="272"/>
            <ac:spMk id="45" creationId="{4002B3F2-8A15-46CC-98B9-2E405110E5FB}"/>
          </ac:spMkLst>
        </pc:spChg>
        <pc:spChg chg="add del">
          <ac:chgData name="Gabrijela" userId="04ea650e-7623-4a8c-99ca-989edfe9dcb8" providerId="ADAL" clId="{B4B6E300-2699-4C70-95B0-FDF62572DDBB}" dt="2023-10-31T18:59:37.803" v="8697" actId="26606"/>
          <ac:spMkLst>
            <pc:docMk/>
            <pc:sldMk cId="3757369141" sldId="272"/>
            <ac:spMk id="46" creationId="{6F168544-607B-491A-8601-3087D0FCE1DD}"/>
          </ac:spMkLst>
        </pc:spChg>
        <pc:spChg chg="add del">
          <ac:chgData name="Gabrijela" userId="04ea650e-7623-4a8c-99ca-989edfe9dcb8" providerId="ADAL" clId="{B4B6E300-2699-4C70-95B0-FDF62572DDBB}" dt="2023-10-31T19:01:14.943" v="8706" actId="26606"/>
          <ac:spMkLst>
            <pc:docMk/>
            <pc:sldMk cId="3757369141" sldId="272"/>
            <ac:spMk id="51" creationId="{7C432AFE-B3D2-4BFF-BF8F-96C27AFF1AC7}"/>
          </ac:spMkLst>
        </pc:spChg>
        <pc:spChg chg="add del">
          <ac:chgData name="Gabrijela" userId="04ea650e-7623-4a8c-99ca-989edfe9dcb8" providerId="ADAL" clId="{B4B6E300-2699-4C70-95B0-FDF62572DDBB}" dt="2023-10-31T19:01:14.943" v="8706" actId="26606"/>
          <ac:spMkLst>
            <pc:docMk/>
            <pc:sldMk cId="3757369141" sldId="272"/>
            <ac:spMk id="53" creationId="{AF2F604E-43BE-4DC3-B983-E071523364F8}"/>
          </ac:spMkLst>
        </pc:spChg>
        <pc:spChg chg="add del">
          <ac:chgData name="Gabrijela" userId="04ea650e-7623-4a8c-99ca-989edfe9dcb8" providerId="ADAL" clId="{B4B6E300-2699-4C70-95B0-FDF62572DDBB}" dt="2023-10-31T19:01:14.943" v="8706" actId="26606"/>
          <ac:spMkLst>
            <pc:docMk/>
            <pc:sldMk cId="3757369141" sldId="272"/>
            <ac:spMk id="55" creationId="{08C9B587-E65E-4B52-B37C-ABEBB6E87928}"/>
          </ac:spMkLst>
        </pc:spChg>
        <pc:spChg chg="add">
          <ac:chgData name="Gabrijela" userId="04ea650e-7623-4a8c-99ca-989edfe9dcb8" providerId="ADAL" clId="{B4B6E300-2699-4C70-95B0-FDF62572DDBB}" dt="2023-10-31T19:01:14.943" v="8706" actId="26606"/>
          <ac:spMkLst>
            <pc:docMk/>
            <pc:sldMk cId="3757369141" sldId="272"/>
            <ac:spMk id="60" creationId="{7C432AFE-B3D2-4BFF-BF8F-96C27AFF1AC7}"/>
          </ac:spMkLst>
        </pc:spChg>
        <pc:spChg chg="add">
          <ac:chgData name="Gabrijela" userId="04ea650e-7623-4a8c-99ca-989edfe9dcb8" providerId="ADAL" clId="{B4B6E300-2699-4C70-95B0-FDF62572DDBB}" dt="2023-10-31T19:01:14.943" v="8706" actId="26606"/>
          <ac:spMkLst>
            <pc:docMk/>
            <pc:sldMk cId="3757369141" sldId="272"/>
            <ac:spMk id="62" creationId="{AF2F604E-43BE-4DC3-B983-E071523364F8}"/>
          </ac:spMkLst>
        </pc:spChg>
        <pc:spChg chg="add">
          <ac:chgData name="Gabrijela" userId="04ea650e-7623-4a8c-99ca-989edfe9dcb8" providerId="ADAL" clId="{B4B6E300-2699-4C70-95B0-FDF62572DDBB}" dt="2023-10-31T19:01:14.943" v="8706" actId="26606"/>
          <ac:spMkLst>
            <pc:docMk/>
            <pc:sldMk cId="3757369141" sldId="272"/>
            <ac:spMk id="64" creationId="{08C9B587-E65E-4B52-B37C-ABEBB6E87928}"/>
          </ac:spMkLst>
        </pc:spChg>
        <pc:grpChg chg="add del">
          <ac:chgData name="Gabrijela" userId="04ea650e-7623-4a8c-99ca-989edfe9dcb8" providerId="ADAL" clId="{B4B6E300-2699-4C70-95B0-FDF62572DDBB}" dt="2023-10-31T18:25:57.978" v="7268" actId="26606"/>
          <ac:grpSpMkLst>
            <pc:docMk/>
            <pc:sldMk cId="3757369141" sldId="272"/>
            <ac:grpSpMk id="12" creationId="{B868920F-3C89-4780-A399-2A0099F45D9B}"/>
          </ac:grpSpMkLst>
        </pc:grpChg>
        <pc:grpChg chg="add del">
          <ac:chgData name="Gabrijela" userId="04ea650e-7623-4a8c-99ca-989edfe9dcb8" providerId="ADAL" clId="{B4B6E300-2699-4C70-95B0-FDF62572DDBB}" dt="2023-10-31T18:25:55.141" v="7265" actId="26606"/>
          <ac:grpSpMkLst>
            <pc:docMk/>
            <pc:sldMk cId="3757369141" sldId="272"/>
            <ac:grpSpMk id="25" creationId="{2A638C7D-9088-41A9-88A0-7357157BC168}"/>
          </ac:grpSpMkLst>
        </pc:grpChg>
        <pc:grpChg chg="add del">
          <ac:chgData name="Gabrijela" userId="04ea650e-7623-4a8c-99ca-989edfe9dcb8" providerId="ADAL" clId="{B4B6E300-2699-4C70-95B0-FDF62572DDBB}" dt="2023-10-31T18:25:55.141" v="7265" actId="26606"/>
          <ac:grpSpMkLst>
            <pc:docMk/>
            <pc:sldMk cId="3757369141" sldId="272"/>
            <ac:grpSpMk id="31" creationId="{3F219210-B16A-47B6-9AA8-207DAFF37E66}"/>
          </ac:grpSpMkLst>
        </pc:grpChg>
        <pc:grpChg chg="add del">
          <ac:chgData name="Gabrijela" userId="04ea650e-7623-4a8c-99ca-989edfe9dcb8" providerId="ADAL" clId="{B4B6E300-2699-4C70-95B0-FDF62572DDBB}" dt="2023-10-31T18:25:55.141" v="7265" actId="26606"/>
          <ac:grpSpMkLst>
            <pc:docMk/>
            <pc:sldMk cId="3757369141" sldId="272"/>
            <ac:grpSpMk id="35" creationId="{582A903B-6B78-4F0A-B7C9-3D80499020B8}"/>
          </ac:grpSpMkLst>
        </pc:grpChg>
        <pc:picChg chg="add del mod ord">
          <ac:chgData name="Gabrijela" userId="04ea650e-7623-4a8c-99ca-989edfe9dcb8" providerId="ADAL" clId="{B4B6E300-2699-4C70-95B0-FDF62572DDBB}" dt="2023-10-31T18:58:17.715" v="8695" actId="478"/>
          <ac:picMkLst>
            <pc:docMk/>
            <pc:sldMk cId="3757369141" sldId="272"/>
            <ac:picMk id="5" creationId="{6A29467D-6A33-5FE0-EAAF-02AC844FE243}"/>
          </ac:picMkLst>
        </pc:picChg>
        <pc:picChg chg="add mod ord">
          <ac:chgData name="Gabrijela" userId="04ea650e-7623-4a8c-99ca-989edfe9dcb8" providerId="ADAL" clId="{B4B6E300-2699-4C70-95B0-FDF62572DDBB}" dt="2023-11-01T10:47:26.639" v="9824" actId="1076"/>
          <ac:picMkLst>
            <pc:docMk/>
            <pc:sldMk cId="3757369141" sldId="272"/>
            <ac:picMk id="7" creationId="{19FA1DA2-B63B-B630-9AAB-30E04C9EE2CB}"/>
          </ac:picMkLst>
        </pc:picChg>
        <pc:cxnChg chg="add del">
          <ac:chgData name="Gabrijela" userId="04ea650e-7623-4a8c-99ca-989edfe9dcb8" providerId="ADAL" clId="{B4B6E300-2699-4C70-95B0-FDF62572DDBB}" dt="2023-10-31T18:25:57.973" v="7267" actId="26606"/>
          <ac:cxnSpMkLst>
            <pc:docMk/>
            <pc:sldMk cId="3757369141" sldId="272"/>
            <ac:cxnSpMk id="42" creationId="{FC23E3B9-5ABF-58B3-E2B0-E9A5DAA90037}"/>
          </ac:cxnSpMkLst>
        </pc:cxnChg>
      </pc:sldChg>
      <pc:sldChg chg="addSp delSp modSp new mod setBg">
        <pc:chgData name="Gabrijela" userId="04ea650e-7623-4a8c-99ca-989edfe9dcb8" providerId="ADAL" clId="{B4B6E300-2699-4C70-95B0-FDF62572DDBB}" dt="2023-11-02T08:57:17.129" v="10115" actId="20577"/>
        <pc:sldMkLst>
          <pc:docMk/>
          <pc:sldMk cId="2895306842" sldId="273"/>
        </pc:sldMkLst>
        <pc:spChg chg="mod">
          <ac:chgData name="Gabrijela" userId="04ea650e-7623-4a8c-99ca-989edfe9dcb8" providerId="ADAL" clId="{B4B6E300-2699-4C70-95B0-FDF62572DDBB}" dt="2023-11-01T10:48:20.430" v="9825" actId="113"/>
          <ac:spMkLst>
            <pc:docMk/>
            <pc:sldMk cId="2895306842" sldId="273"/>
            <ac:spMk id="2" creationId="{8B2805EE-9D3B-6553-0372-0EC92738A9F9}"/>
          </ac:spMkLst>
        </pc:spChg>
        <pc:spChg chg="mod">
          <ac:chgData name="Gabrijela" userId="04ea650e-7623-4a8c-99ca-989edfe9dcb8" providerId="ADAL" clId="{B4B6E300-2699-4C70-95B0-FDF62572DDBB}" dt="2023-11-02T08:57:17.129" v="10115" actId="20577"/>
          <ac:spMkLst>
            <pc:docMk/>
            <pc:sldMk cId="2895306842" sldId="273"/>
            <ac:spMk id="3" creationId="{41FB135A-9456-4FDA-6002-8D70D1BA7597}"/>
          </ac:spMkLst>
        </pc:spChg>
        <pc:spChg chg="add del">
          <ac:chgData name="Gabrijela" userId="04ea650e-7623-4a8c-99ca-989edfe9dcb8" providerId="ADAL" clId="{B4B6E300-2699-4C70-95B0-FDF62572DDBB}" dt="2023-10-31T18:36:43.353" v="7937" actId="26606"/>
          <ac:spMkLst>
            <pc:docMk/>
            <pc:sldMk cId="2895306842" sldId="273"/>
            <ac:spMk id="17" creationId="{F13C74B1-5B17-4795-BED0-7140497B445A}"/>
          </ac:spMkLst>
        </pc:spChg>
        <pc:spChg chg="add del">
          <ac:chgData name="Gabrijela" userId="04ea650e-7623-4a8c-99ca-989edfe9dcb8" providerId="ADAL" clId="{B4B6E300-2699-4C70-95B0-FDF62572DDBB}" dt="2023-10-31T18:36:43.353" v="7937" actId="26606"/>
          <ac:spMkLst>
            <pc:docMk/>
            <pc:sldMk cId="2895306842" sldId="273"/>
            <ac:spMk id="19" creationId="{D4974D33-8DC5-464E-8C6D-BE58F0669C17}"/>
          </ac:spMkLst>
        </pc:spChg>
        <pc:spChg chg="add del">
          <ac:chgData name="Gabrijela" userId="04ea650e-7623-4a8c-99ca-989edfe9dcb8" providerId="ADAL" clId="{B4B6E300-2699-4C70-95B0-FDF62572DDBB}" dt="2023-10-31T18:55:14.643" v="8675" actId="26606"/>
          <ac:spMkLst>
            <pc:docMk/>
            <pc:sldMk cId="2895306842" sldId="273"/>
            <ac:spMk id="24" creationId="{F13C74B1-5B17-4795-BED0-7140497B445A}"/>
          </ac:spMkLst>
        </pc:spChg>
        <pc:spChg chg="add del">
          <ac:chgData name="Gabrijela" userId="04ea650e-7623-4a8c-99ca-989edfe9dcb8" providerId="ADAL" clId="{B4B6E300-2699-4C70-95B0-FDF62572DDBB}" dt="2023-10-31T18:55:14.643" v="8675" actId="26606"/>
          <ac:spMkLst>
            <pc:docMk/>
            <pc:sldMk cId="2895306842" sldId="273"/>
            <ac:spMk id="26" creationId="{D4974D33-8DC5-464E-8C6D-BE58F0669C17}"/>
          </ac:spMkLst>
        </pc:spChg>
        <pc:spChg chg="add del">
          <ac:chgData name="Gabrijela" userId="04ea650e-7623-4a8c-99ca-989edfe9dcb8" providerId="ADAL" clId="{B4B6E300-2699-4C70-95B0-FDF62572DDBB}" dt="2023-10-31T18:55:48.469" v="8682" actId="26606"/>
          <ac:spMkLst>
            <pc:docMk/>
            <pc:sldMk cId="2895306842" sldId="273"/>
            <ac:spMk id="31" creationId="{4002B3F2-8A15-46CC-98B9-2E405110E5FB}"/>
          </ac:spMkLst>
        </pc:spChg>
        <pc:spChg chg="add del">
          <ac:chgData name="Gabrijela" userId="04ea650e-7623-4a8c-99ca-989edfe9dcb8" providerId="ADAL" clId="{B4B6E300-2699-4C70-95B0-FDF62572DDBB}" dt="2023-10-31T18:55:48.469" v="8682" actId="26606"/>
          <ac:spMkLst>
            <pc:docMk/>
            <pc:sldMk cId="2895306842" sldId="273"/>
            <ac:spMk id="33" creationId="{6F168544-607B-491A-8601-3087D0FCE1DD}"/>
          </ac:spMkLst>
        </pc:spChg>
        <pc:spChg chg="add del">
          <ac:chgData name="Gabrijela" userId="04ea650e-7623-4a8c-99ca-989edfe9dcb8" providerId="ADAL" clId="{B4B6E300-2699-4C70-95B0-FDF62572DDBB}" dt="2023-10-31T18:55:48.461" v="8681" actId="26606"/>
          <ac:spMkLst>
            <pc:docMk/>
            <pc:sldMk cId="2895306842" sldId="273"/>
            <ac:spMk id="38" creationId="{C3D6EC93-F369-413E-AA67-5D4104161046}"/>
          </ac:spMkLst>
        </pc:spChg>
        <pc:spChg chg="add del">
          <ac:chgData name="Gabrijela" userId="04ea650e-7623-4a8c-99ca-989edfe9dcb8" providerId="ADAL" clId="{B4B6E300-2699-4C70-95B0-FDF62572DDBB}" dt="2023-10-31T21:07:55.828" v="9155" actId="26606"/>
          <ac:spMkLst>
            <pc:docMk/>
            <pc:sldMk cId="2895306842" sldId="273"/>
            <ac:spMk id="44" creationId="{4002B3F2-8A15-46CC-98B9-2E405110E5FB}"/>
          </ac:spMkLst>
        </pc:spChg>
        <pc:spChg chg="add del">
          <ac:chgData name="Gabrijela" userId="04ea650e-7623-4a8c-99ca-989edfe9dcb8" providerId="ADAL" clId="{B4B6E300-2699-4C70-95B0-FDF62572DDBB}" dt="2023-10-31T21:07:55.828" v="9155" actId="26606"/>
          <ac:spMkLst>
            <pc:docMk/>
            <pc:sldMk cId="2895306842" sldId="273"/>
            <ac:spMk id="45" creationId="{6F168544-607B-491A-8601-3087D0FCE1DD}"/>
          </ac:spMkLst>
        </pc:spChg>
        <pc:spChg chg="add">
          <ac:chgData name="Gabrijela" userId="04ea650e-7623-4a8c-99ca-989edfe9dcb8" providerId="ADAL" clId="{B4B6E300-2699-4C70-95B0-FDF62572DDBB}" dt="2023-10-31T21:07:55.828" v="9155" actId="26606"/>
          <ac:spMkLst>
            <pc:docMk/>
            <pc:sldMk cId="2895306842" sldId="273"/>
            <ac:spMk id="50" creationId="{04812C46-200A-4DEB-A05E-3ED6C68C2387}"/>
          </ac:spMkLst>
        </pc:spChg>
        <pc:spChg chg="add">
          <ac:chgData name="Gabrijela" userId="04ea650e-7623-4a8c-99ca-989edfe9dcb8" providerId="ADAL" clId="{B4B6E300-2699-4C70-95B0-FDF62572DDBB}" dt="2023-10-31T21:07:55.828" v="9155" actId="26606"/>
          <ac:spMkLst>
            <pc:docMk/>
            <pc:sldMk cId="2895306842" sldId="273"/>
            <ac:spMk id="52" creationId="{D1EA859B-E555-4109-94F3-6700E046E008}"/>
          </ac:spMkLst>
        </pc:spChg>
        <pc:grpChg chg="add del">
          <ac:chgData name="Gabrijela" userId="04ea650e-7623-4a8c-99ca-989edfe9dcb8" providerId="ADAL" clId="{B4B6E300-2699-4C70-95B0-FDF62572DDBB}" dt="2023-10-31T18:35:58.152" v="7918" actId="26606"/>
          <ac:grpSpMkLst>
            <pc:docMk/>
            <pc:sldMk cId="2895306842" sldId="273"/>
            <ac:grpSpMk id="10" creationId="{1FD67D68-9B83-C338-8342-3348D8F22347}"/>
          </ac:grpSpMkLst>
        </pc:grpChg>
        <pc:grpChg chg="add del">
          <ac:chgData name="Gabrijela" userId="04ea650e-7623-4a8c-99ca-989edfe9dcb8" providerId="ADAL" clId="{B4B6E300-2699-4C70-95B0-FDF62572DDBB}" dt="2023-10-31T18:55:48.461" v="8681" actId="26606"/>
          <ac:grpSpMkLst>
            <pc:docMk/>
            <pc:sldMk cId="2895306842" sldId="273"/>
            <ac:grpSpMk id="40" creationId="{4EA04677-6B2C-40F4-975C-ED9196552771}"/>
          </ac:grpSpMkLst>
        </pc:grpChg>
        <pc:picChg chg="add del mod ord">
          <ac:chgData name="Gabrijela" userId="04ea650e-7623-4a8c-99ca-989edfe9dcb8" providerId="ADAL" clId="{B4B6E300-2699-4C70-95B0-FDF62572DDBB}" dt="2023-10-31T21:07:49.486" v="9153" actId="478"/>
          <ac:picMkLst>
            <pc:docMk/>
            <pc:sldMk cId="2895306842" sldId="273"/>
            <ac:picMk id="5" creationId="{9CE77F57-C461-BD61-9C58-68188149C396}"/>
          </ac:picMkLst>
        </pc:picChg>
        <pc:picChg chg="add mod ord">
          <ac:chgData name="Gabrijela" userId="04ea650e-7623-4a8c-99ca-989edfe9dcb8" providerId="ADAL" clId="{B4B6E300-2699-4C70-95B0-FDF62572DDBB}" dt="2023-10-31T21:07:55.828" v="9155" actId="26606"/>
          <ac:picMkLst>
            <pc:docMk/>
            <pc:sldMk cId="2895306842" sldId="273"/>
            <ac:picMk id="7" creationId="{D5438F81-3FD9-EE8B-059D-C1B2A8194BA5}"/>
          </ac:picMkLst>
        </pc:picChg>
      </pc:sldChg>
      <pc:sldChg chg="addSp delSp modSp new mod ord setBg">
        <pc:chgData name="Gabrijela" userId="04ea650e-7623-4a8c-99ca-989edfe9dcb8" providerId="ADAL" clId="{B4B6E300-2699-4C70-95B0-FDF62572DDBB}" dt="2023-11-02T08:37:33.727" v="9867"/>
        <pc:sldMkLst>
          <pc:docMk/>
          <pc:sldMk cId="411459908" sldId="274"/>
        </pc:sldMkLst>
        <pc:spChg chg="mod">
          <ac:chgData name="Gabrijela" userId="04ea650e-7623-4a8c-99ca-989edfe9dcb8" providerId="ADAL" clId="{B4B6E300-2699-4C70-95B0-FDF62572DDBB}" dt="2023-10-31T22:00:50.805" v="9278" actId="20577"/>
          <ac:spMkLst>
            <pc:docMk/>
            <pc:sldMk cId="411459908" sldId="274"/>
            <ac:spMk id="2" creationId="{AA00BEA5-D69F-9896-3091-7F0C8B87F8C2}"/>
          </ac:spMkLst>
        </pc:spChg>
        <pc:spChg chg="del mod">
          <ac:chgData name="Gabrijela" userId="04ea650e-7623-4a8c-99ca-989edfe9dcb8" providerId="ADAL" clId="{B4B6E300-2699-4C70-95B0-FDF62572DDBB}" dt="2023-10-31T19:10:21.088" v="8864" actId="22"/>
          <ac:spMkLst>
            <pc:docMk/>
            <pc:sldMk cId="411459908" sldId="274"/>
            <ac:spMk id="3" creationId="{4C2931DF-71EA-7955-BA7D-C151483995DF}"/>
          </ac:spMkLst>
        </pc:spChg>
        <pc:spChg chg="add del">
          <ac:chgData name="Gabrijela" userId="04ea650e-7623-4a8c-99ca-989edfe9dcb8" providerId="ADAL" clId="{B4B6E300-2699-4C70-95B0-FDF62572DDBB}" dt="2023-10-31T19:11:24.946" v="8918" actId="26606"/>
          <ac:spMkLst>
            <pc:docMk/>
            <pc:sldMk cId="411459908" sldId="274"/>
            <ac:spMk id="10" creationId="{A8384FB5-9ADC-4DDC-881B-597D56F5B15D}"/>
          </ac:spMkLst>
        </pc:spChg>
        <pc:spChg chg="add del">
          <ac:chgData name="Gabrijela" userId="04ea650e-7623-4a8c-99ca-989edfe9dcb8" providerId="ADAL" clId="{B4B6E300-2699-4C70-95B0-FDF62572DDBB}" dt="2023-10-31T19:11:24.946" v="8918" actId="26606"/>
          <ac:spMkLst>
            <pc:docMk/>
            <pc:sldMk cId="411459908" sldId="274"/>
            <ac:spMk id="12" creationId="{91E5A9A7-95C6-4F4F-B00E-C82E07FE62EF}"/>
          </ac:spMkLst>
        </pc:spChg>
        <pc:spChg chg="add del">
          <ac:chgData name="Gabrijela" userId="04ea650e-7623-4a8c-99ca-989edfe9dcb8" providerId="ADAL" clId="{B4B6E300-2699-4C70-95B0-FDF62572DDBB}" dt="2023-10-31T19:11:24.946" v="8918" actId="26606"/>
          <ac:spMkLst>
            <pc:docMk/>
            <pc:sldMk cId="411459908" sldId="274"/>
            <ac:spMk id="14" creationId="{D07DD2DE-F619-49DD-B5E7-03A290FF4ED1}"/>
          </ac:spMkLst>
        </pc:spChg>
        <pc:spChg chg="add del">
          <ac:chgData name="Gabrijela" userId="04ea650e-7623-4a8c-99ca-989edfe9dcb8" providerId="ADAL" clId="{B4B6E300-2699-4C70-95B0-FDF62572DDBB}" dt="2023-10-31T19:11:24.946" v="8918" actId="26606"/>
          <ac:spMkLst>
            <pc:docMk/>
            <pc:sldMk cId="411459908" sldId="274"/>
            <ac:spMk id="16" creationId="{85149191-5F60-4A28-AAFF-039F96B0F3EC}"/>
          </ac:spMkLst>
        </pc:spChg>
        <pc:spChg chg="add del">
          <ac:chgData name="Gabrijela" userId="04ea650e-7623-4a8c-99ca-989edfe9dcb8" providerId="ADAL" clId="{B4B6E300-2699-4C70-95B0-FDF62572DDBB}" dt="2023-10-31T19:11:24.946" v="8918" actId="26606"/>
          <ac:spMkLst>
            <pc:docMk/>
            <pc:sldMk cId="411459908" sldId="274"/>
            <ac:spMk id="18" creationId="{F8260ED5-17F7-4158-B241-D51DD4CF1B7E}"/>
          </ac:spMkLst>
        </pc:spChg>
        <pc:spChg chg="add">
          <ac:chgData name="Gabrijela" userId="04ea650e-7623-4a8c-99ca-989edfe9dcb8" providerId="ADAL" clId="{B4B6E300-2699-4C70-95B0-FDF62572DDBB}" dt="2023-10-31T19:11:24.946" v="8918" actId="26606"/>
          <ac:spMkLst>
            <pc:docMk/>
            <pc:sldMk cId="411459908" sldId="274"/>
            <ac:spMk id="23" creationId="{A8384FB5-9ADC-4DDC-881B-597D56F5B15D}"/>
          </ac:spMkLst>
        </pc:spChg>
        <pc:spChg chg="add">
          <ac:chgData name="Gabrijela" userId="04ea650e-7623-4a8c-99ca-989edfe9dcb8" providerId="ADAL" clId="{B4B6E300-2699-4C70-95B0-FDF62572DDBB}" dt="2023-10-31T19:11:24.946" v="8918" actId="26606"/>
          <ac:spMkLst>
            <pc:docMk/>
            <pc:sldMk cId="411459908" sldId="274"/>
            <ac:spMk id="25" creationId="{91E5A9A7-95C6-4F4F-B00E-C82E07FE62EF}"/>
          </ac:spMkLst>
        </pc:spChg>
        <pc:spChg chg="add">
          <ac:chgData name="Gabrijela" userId="04ea650e-7623-4a8c-99ca-989edfe9dcb8" providerId="ADAL" clId="{B4B6E300-2699-4C70-95B0-FDF62572DDBB}" dt="2023-10-31T19:11:24.946" v="8918" actId="26606"/>
          <ac:spMkLst>
            <pc:docMk/>
            <pc:sldMk cId="411459908" sldId="274"/>
            <ac:spMk id="27" creationId="{D07DD2DE-F619-49DD-B5E7-03A290FF4ED1}"/>
          </ac:spMkLst>
        </pc:spChg>
        <pc:spChg chg="add">
          <ac:chgData name="Gabrijela" userId="04ea650e-7623-4a8c-99ca-989edfe9dcb8" providerId="ADAL" clId="{B4B6E300-2699-4C70-95B0-FDF62572DDBB}" dt="2023-10-31T19:11:24.946" v="8918" actId="26606"/>
          <ac:spMkLst>
            <pc:docMk/>
            <pc:sldMk cId="411459908" sldId="274"/>
            <ac:spMk id="29" creationId="{85149191-5F60-4A28-AAFF-039F96B0F3EC}"/>
          </ac:spMkLst>
        </pc:spChg>
        <pc:spChg chg="add">
          <ac:chgData name="Gabrijela" userId="04ea650e-7623-4a8c-99ca-989edfe9dcb8" providerId="ADAL" clId="{B4B6E300-2699-4C70-95B0-FDF62572DDBB}" dt="2023-10-31T19:11:24.946" v="8918" actId="26606"/>
          <ac:spMkLst>
            <pc:docMk/>
            <pc:sldMk cId="411459908" sldId="274"/>
            <ac:spMk id="31" creationId="{F8260ED5-17F7-4158-B241-D51DD4CF1B7E}"/>
          </ac:spMkLst>
        </pc:spChg>
        <pc:picChg chg="add mod ord">
          <ac:chgData name="Gabrijela" userId="04ea650e-7623-4a8c-99ca-989edfe9dcb8" providerId="ADAL" clId="{B4B6E300-2699-4C70-95B0-FDF62572DDBB}" dt="2023-10-31T19:10:28.125" v="8865" actId="26606"/>
          <ac:picMkLst>
            <pc:docMk/>
            <pc:sldMk cId="411459908" sldId="274"/>
            <ac:picMk id="5" creationId="{1F9D9580-5FBF-607B-7EFB-F4E2C726233D}"/>
          </ac:picMkLst>
        </pc:picChg>
      </pc:sldChg>
      <pc:sldChg chg="modSp new del mod">
        <pc:chgData name="Gabrijela" userId="04ea650e-7623-4a8c-99ca-989edfe9dcb8" providerId="ADAL" clId="{B4B6E300-2699-4C70-95B0-FDF62572DDBB}" dt="2023-10-31T18:56:28.841" v="8689" actId="47"/>
        <pc:sldMkLst>
          <pc:docMk/>
          <pc:sldMk cId="2877722391" sldId="274"/>
        </pc:sldMkLst>
        <pc:spChg chg="mod">
          <ac:chgData name="Gabrijela" userId="04ea650e-7623-4a8c-99ca-989edfe9dcb8" providerId="ADAL" clId="{B4B6E300-2699-4C70-95B0-FDF62572DDBB}" dt="2023-10-31T18:45:22.727" v="8398" actId="20577"/>
          <ac:spMkLst>
            <pc:docMk/>
            <pc:sldMk cId="2877722391" sldId="274"/>
            <ac:spMk id="2" creationId="{60D2C031-0C8B-4AF9-836D-252879821B60}"/>
          </ac:spMkLst>
        </pc:spChg>
        <pc:spChg chg="mod">
          <ac:chgData name="Gabrijela" userId="04ea650e-7623-4a8c-99ca-989edfe9dcb8" providerId="ADAL" clId="{B4B6E300-2699-4C70-95B0-FDF62572DDBB}" dt="2023-10-31T18:48:13.068" v="8522" actId="5793"/>
          <ac:spMkLst>
            <pc:docMk/>
            <pc:sldMk cId="2877722391" sldId="274"/>
            <ac:spMk id="3" creationId="{1B789E29-849F-1068-0621-54C64B35AACE}"/>
          </ac:spMkLst>
        </pc:spChg>
      </pc:sldChg>
      <pc:sldChg chg="addSp delSp modSp new mod setBg addAnim">
        <pc:chgData name="Gabrijela" userId="04ea650e-7623-4a8c-99ca-989edfe9dcb8" providerId="ADAL" clId="{B4B6E300-2699-4C70-95B0-FDF62572DDBB}" dt="2023-10-31T19:28:37.845" v="8968" actId="26606"/>
        <pc:sldMkLst>
          <pc:docMk/>
          <pc:sldMk cId="3747652973" sldId="275"/>
        </pc:sldMkLst>
        <pc:spChg chg="mod">
          <ac:chgData name="Gabrijela" userId="04ea650e-7623-4a8c-99ca-989edfe9dcb8" providerId="ADAL" clId="{B4B6E300-2699-4C70-95B0-FDF62572DDBB}" dt="2023-10-31T19:28:37.845" v="8968" actId="26606"/>
          <ac:spMkLst>
            <pc:docMk/>
            <pc:sldMk cId="3747652973" sldId="275"/>
            <ac:spMk id="2" creationId="{AD34E71B-6F0B-8383-108E-BE83F7C15ACA}"/>
          </ac:spMkLst>
        </pc:spChg>
        <pc:spChg chg="mod">
          <ac:chgData name="Gabrijela" userId="04ea650e-7623-4a8c-99ca-989edfe9dcb8" providerId="ADAL" clId="{B4B6E300-2699-4C70-95B0-FDF62572DDBB}" dt="2023-10-31T19:28:37.845" v="8968" actId="26606"/>
          <ac:spMkLst>
            <pc:docMk/>
            <pc:sldMk cId="3747652973" sldId="275"/>
            <ac:spMk id="3" creationId="{B5F75608-66F3-0982-305D-935C02A0D621}"/>
          </ac:spMkLst>
        </pc:spChg>
        <pc:spChg chg="add del">
          <ac:chgData name="Gabrijela" userId="04ea650e-7623-4a8c-99ca-989edfe9dcb8" providerId="ADAL" clId="{B4B6E300-2699-4C70-95B0-FDF62572DDBB}" dt="2023-10-31T19:27:34.219" v="8964" actId="26606"/>
          <ac:spMkLst>
            <pc:docMk/>
            <pc:sldMk cId="3747652973" sldId="275"/>
            <ac:spMk id="10" creationId="{C1DD1A8A-57D5-4A81-AD04-532B043C5611}"/>
          </ac:spMkLst>
        </pc:spChg>
        <pc:spChg chg="add del">
          <ac:chgData name="Gabrijela" userId="04ea650e-7623-4a8c-99ca-989edfe9dcb8" providerId="ADAL" clId="{B4B6E300-2699-4C70-95B0-FDF62572DDBB}" dt="2023-10-31T19:27:34.219" v="8964" actId="26606"/>
          <ac:spMkLst>
            <pc:docMk/>
            <pc:sldMk cId="3747652973" sldId="275"/>
            <ac:spMk id="12" creationId="{007891EC-4501-44ED-A8C8-B11B6DB767AB}"/>
          </ac:spMkLst>
        </pc:spChg>
        <pc:spChg chg="add del">
          <ac:chgData name="Gabrijela" userId="04ea650e-7623-4a8c-99ca-989edfe9dcb8" providerId="ADAL" clId="{B4B6E300-2699-4C70-95B0-FDF62572DDBB}" dt="2023-10-31T19:28:37.845" v="8968" actId="26606"/>
          <ac:spMkLst>
            <pc:docMk/>
            <pc:sldMk cId="3747652973" sldId="275"/>
            <ac:spMk id="17" creationId="{23D09407-53BC-485E-B4CE-BC5E4FC4B25B}"/>
          </ac:spMkLst>
        </pc:spChg>
        <pc:spChg chg="add del">
          <ac:chgData name="Gabrijela" userId="04ea650e-7623-4a8c-99ca-989edfe9dcb8" providerId="ADAL" clId="{B4B6E300-2699-4C70-95B0-FDF62572DDBB}" dt="2023-10-31T19:28:37.845" v="8968" actId="26606"/>
          <ac:spMkLst>
            <pc:docMk/>
            <pc:sldMk cId="3747652973" sldId="275"/>
            <ac:spMk id="19" creationId="{921DB988-49FC-4608-B0A2-E2F3A4019041}"/>
          </ac:spMkLst>
        </pc:spChg>
        <pc:spChg chg="add">
          <ac:chgData name="Gabrijela" userId="04ea650e-7623-4a8c-99ca-989edfe9dcb8" providerId="ADAL" clId="{B4B6E300-2699-4C70-95B0-FDF62572DDBB}" dt="2023-10-31T19:28:37.845" v="8968" actId="26606"/>
          <ac:spMkLst>
            <pc:docMk/>
            <pc:sldMk cId="3747652973" sldId="275"/>
            <ac:spMk id="36" creationId="{0671A8AE-40A1-4631-A6B8-581AFF065482}"/>
          </ac:spMkLst>
        </pc:spChg>
        <pc:spChg chg="add">
          <ac:chgData name="Gabrijela" userId="04ea650e-7623-4a8c-99ca-989edfe9dcb8" providerId="ADAL" clId="{B4B6E300-2699-4C70-95B0-FDF62572DDBB}" dt="2023-10-31T19:28:37.845" v="8968" actId="26606"/>
          <ac:spMkLst>
            <pc:docMk/>
            <pc:sldMk cId="3747652973" sldId="275"/>
            <ac:spMk id="38" creationId="{AB58EF07-17C2-48CF-ABB0-EEF1F17CB8F0}"/>
          </ac:spMkLst>
        </pc:spChg>
        <pc:spChg chg="add">
          <ac:chgData name="Gabrijela" userId="04ea650e-7623-4a8c-99ca-989edfe9dcb8" providerId="ADAL" clId="{B4B6E300-2699-4C70-95B0-FDF62572DDBB}" dt="2023-10-31T19:28:37.845" v="8968" actId="26606"/>
          <ac:spMkLst>
            <pc:docMk/>
            <pc:sldMk cId="3747652973" sldId="275"/>
            <ac:spMk id="40" creationId="{AF2F604E-43BE-4DC3-B983-E071523364F8}"/>
          </ac:spMkLst>
        </pc:spChg>
        <pc:spChg chg="add">
          <ac:chgData name="Gabrijela" userId="04ea650e-7623-4a8c-99ca-989edfe9dcb8" providerId="ADAL" clId="{B4B6E300-2699-4C70-95B0-FDF62572DDBB}" dt="2023-10-31T19:28:37.845" v="8968" actId="26606"/>
          <ac:spMkLst>
            <pc:docMk/>
            <pc:sldMk cId="3747652973" sldId="275"/>
            <ac:spMk id="42" creationId="{08C9B587-E65E-4B52-B37C-ABEBB6E87928}"/>
          </ac:spMkLst>
        </pc:spChg>
        <pc:grpChg chg="add del">
          <ac:chgData name="Gabrijela" userId="04ea650e-7623-4a8c-99ca-989edfe9dcb8" providerId="ADAL" clId="{B4B6E300-2699-4C70-95B0-FDF62572DDBB}" dt="2023-10-31T19:28:37.845" v="8968" actId="26606"/>
          <ac:grpSpMkLst>
            <pc:docMk/>
            <pc:sldMk cId="3747652973" sldId="275"/>
            <ac:grpSpMk id="21" creationId="{E9B930FD-8671-4C4C-ADCF-73AC1D0CD417}"/>
          </ac:grpSpMkLst>
        </pc:grpChg>
        <pc:grpChg chg="add del">
          <ac:chgData name="Gabrijela" userId="04ea650e-7623-4a8c-99ca-989edfe9dcb8" providerId="ADAL" clId="{B4B6E300-2699-4C70-95B0-FDF62572DDBB}" dt="2023-10-31T19:28:37.845" v="8968" actId="26606"/>
          <ac:grpSpMkLst>
            <pc:docMk/>
            <pc:sldMk cId="3747652973" sldId="275"/>
            <ac:grpSpMk id="27" creationId="{383C2651-AE0C-4AE4-8725-E2F9414FE219}"/>
          </ac:grpSpMkLst>
        </pc:grpChg>
        <pc:picChg chg="add del mod ord">
          <ac:chgData name="Gabrijela" userId="04ea650e-7623-4a8c-99ca-989edfe9dcb8" providerId="ADAL" clId="{B4B6E300-2699-4C70-95B0-FDF62572DDBB}" dt="2023-10-31T19:27:36.315" v="8966" actId="478"/>
          <ac:picMkLst>
            <pc:docMk/>
            <pc:sldMk cId="3747652973" sldId="275"/>
            <ac:picMk id="5" creationId="{CA605A23-3CAC-DA3E-BD23-63F0179C6D1D}"/>
          </ac:picMkLst>
        </pc:picChg>
        <pc:picChg chg="add mod ord">
          <ac:chgData name="Gabrijela" userId="04ea650e-7623-4a8c-99ca-989edfe9dcb8" providerId="ADAL" clId="{B4B6E300-2699-4C70-95B0-FDF62572DDBB}" dt="2023-10-31T19:28:37.845" v="8968" actId="26606"/>
          <ac:picMkLst>
            <pc:docMk/>
            <pc:sldMk cId="3747652973" sldId="275"/>
            <ac:picMk id="7" creationId="{C84D7771-E951-C583-C38C-E3C871966D9F}"/>
          </ac:picMkLst>
        </pc:picChg>
      </pc:sldChg>
      <pc:sldChg chg="modSp new del mod">
        <pc:chgData name="Gabrijela" userId="04ea650e-7623-4a8c-99ca-989edfe9dcb8" providerId="ADAL" clId="{B4B6E300-2699-4C70-95B0-FDF62572DDBB}" dt="2023-10-31T20:12:53.518" v="8983" actId="47"/>
        <pc:sldMkLst>
          <pc:docMk/>
          <pc:sldMk cId="1178600740" sldId="276"/>
        </pc:sldMkLst>
        <pc:spChg chg="mod">
          <ac:chgData name="Gabrijela" userId="04ea650e-7623-4a8c-99ca-989edfe9dcb8" providerId="ADAL" clId="{B4B6E300-2699-4C70-95B0-FDF62572DDBB}" dt="2023-10-31T20:12:49.853" v="8982" actId="20577"/>
          <ac:spMkLst>
            <pc:docMk/>
            <pc:sldMk cId="1178600740" sldId="276"/>
            <ac:spMk id="2" creationId="{6FF036F6-2092-A71B-DB04-2655F9E06F9A}"/>
          </ac:spMkLst>
        </pc:spChg>
      </pc:sldChg>
      <pc:sldChg chg="modSp new del mod">
        <pc:chgData name="Gabrijela" userId="04ea650e-7623-4a8c-99ca-989edfe9dcb8" providerId="ADAL" clId="{B4B6E300-2699-4C70-95B0-FDF62572DDBB}" dt="2023-10-31T20:28:53.084" v="9068" actId="47"/>
        <pc:sldMkLst>
          <pc:docMk/>
          <pc:sldMk cId="1271134742" sldId="276"/>
        </pc:sldMkLst>
        <pc:spChg chg="mod">
          <ac:chgData name="Gabrijela" userId="04ea650e-7623-4a8c-99ca-989edfe9dcb8" providerId="ADAL" clId="{B4B6E300-2699-4C70-95B0-FDF62572DDBB}" dt="2023-10-31T20:28:30.494" v="9067"/>
          <ac:spMkLst>
            <pc:docMk/>
            <pc:sldMk cId="1271134742" sldId="276"/>
            <ac:spMk id="2" creationId="{ABFE1E8F-89C6-DF11-131F-EFE54BDE271F}"/>
          </ac:spMkLst>
        </pc:spChg>
      </pc:sldChg>
      <pc:sldChg chg="addSp delSp modSp new mod ord setBg addAnim">
        <pc:chgData name="Gabrijela" userId="04ea650e-7623-4a8c-99ca-989edfe9dcb8" providerId="ADAL" clId="{B4B6E300-2699-4C70-95B0-FDF62572DDBB}" dt="2023-11-02T08:58:10.416" v="10119" actId="20577"/>
        <pc:sldMkLst>
          <pc:docMk/>
          <pc:sldMk cId="1827607494" sldId="276"/>
        </pc:sldMkLst>
        <pc:spChg chg="mod ord">
          <ac:chgData name="Gabrijela" userId="04ea650e-7623-4a8c-99ca-989edfe9dcb8" providerId="ADAL" clId="{B4B6E300-2699-4C70-95B0-FDF62572DDBB}" dt="2023-11-02T08:58:10.416" v="10119" actId="20577"/>
          <ac:spMkLst>
            <pc:docMk/>
            <pc:sldMk cId="1827607494" sldId="276"/>
            <ac:spMk id="2" creationId="{5F51609A-CCC8-7FB3-9D6B-B17C64686E7B}"/>
          </ac:spMkLst>
        </pc:spChg>
        <pc:spChg chg="mod ord">
          <ac:chgData name="Gabrijela" userId="04ea650e-7623-4a8c-99ca-989edfe9dcb8" providerId="ADAL" clId="{B4B6E300-2699-4C70-95B0-FDF62572DDBB}" dt="2023-10-31T20:31:52.576" v="9123" actId="26606"/>
          <ac:spMkLst>
            <pc:docMk/>
            <pc:sldMk cId="1827607494" sldId="276"/>
            <ac:spMk id="3" creationId="{FB2631E9-F051-E7B1-D229-D306A7FE9E92}"/>
          </ac:spMkLst>
        </pc:spChg>
        <pc:spChg chg="add del">
          <ac:chgData name="Gabrijela" userId="04ea650e-7623-4a8c-99ca-989edfe9dcb8" providerId="ADAL" clId="{B4B6E300-2699-4C70-95B0-FDF62572DDBB}" dt="2023-10-31T20:34:44.267" v="9127" actId="26606"/>
          <ac:spMkLst>
            <pc:docMk/>
            <pc:sldMk cId="1827607494" sldId="276"/>
            <ac:spMk id="12" creationId="{A061BA2E-A388-41C5-B73A-B0FEB6B1029D}"/>
          </ac:spMkLst>
        </pc:spChg>
        <pc:spChg chg="add del">
          <ac:chgData name="Gabrijela" userId="04ea650e-7623-4a8c-99ca-989edfe9dcb8" providerId="ADAL" clId="{B4B6E300-2699-4C70-95B0-FDF62572DDBB}" dt="2023-10-31T20:34:44.267" v="9127" actId="26606"/>
          <ac:spMkLst>
            <pc:docMk/>
            <pc:sldMk cId="1827607494" sldId="276"/>
            <ac:spMk id="14" creationId="{76E192A2-3ED3-4081-8A86-A22B5114178F}"/>
          </ac:spMkLst>
        </pc:spChg>
        <pc:spChg chg="add del">
          <ac:chgData name="Gabrijela" userId="04ea650e-7623-4a8c-99ca-989edfe9dcb8" providerId="ADAL" clId="{B4B6E300-2699-4C70-95B0-FDF62572DDBB}" dt="2023-10-31T20:34:44.267" v="9127" actId="26606"/>
          <ac:spMkLst>
            <pc:docMk/>
            <pc:sldMk cId="1827607494" sldId="276"/>
            <ac:spMk id="16" creationId="{79F40191-0F44-4FD1-82CC-ACB507C14BE6}"/>
          </ac:spMkLst>
        </pc:spChg>
        <pc:spChg chg="add">
          <ac:chgData name="Gabrijela" userId="04ea650e-7623-4a8c-99ca-989edfe9dcb8" providerId="ADAL" clId="{B4B6E300-2699-4C70-95B0-FDF62572DDBB}" dt="2023-10-31T20:34:44.267" v="9127" actId="26606"/>
          <ac:spMkLst>
            <pc:docMk/>
            <pc:sldMk cId="1827607494" sldId="276"/>
            <ac:spMk id="21" creationId="{A061BA2E-A388-41C5-B73A-B0FEB6B1029D}"/>
          </ac:spMkLst>
        </pc:spChg>
        <pc:spChg chg="add">
          <ac:chgData name="Gabrijela" userId="04ea650e-7623-4a8c-99ca-989edfe9dcb8" providerId="ADAL" clId="{B4B6E300-2699-4C70-95B0-FDF62572DDBB}" dt="2023-10-31T20:34:44.267" v="9127" actId="26606"/>
          <ac:spMkLst>
            <pc:docMk/>
            <pc:sldMk cId="1827607494" sldId="276"/>
            <ac:spMk id="23" creationId="{76E192A2-3ED3-4081-8A86-A22B5114178F}"/>
          </ac:spMkLst>
        </pc:spChg>
        <pc:spChg chg="add">
          <ac:chgData name="Gabrijela" userId="04ea650e-7623-4a8c-99ca-989edfe9dcb8" providerId="ADAL" clId="{B4B6E300-2699-4C70-95B0-FDF62572DDBB}" dt="2023-10-31T20:34:44.267" v="9127" actId="26606"/>
          <ac:spMkLst>
            <pc:docMk/>
            <pc:sldMk cId="1827607494" sldId="276"/>
            <ac:spMk id="25" creationId="{79F40191-0F44-4FD1-82CC-ACB507C14BE6}"/>
          </ac:spMkLst>
        </pc:spChg>
        <pc:picChg chg="add mod">
          <ac:chgData name="Gabrijela" userId="04ea650e-7623-4a8c-99ca-989edfe9dcb8" providerId="ADAL" clId="{B4B6E300-2699-4C70-95B0-FDF62572DDBB}" dt="2023-11-01T10:51:24.586" v="9840" actId="1038"/>
          <ac:picMkLst>
            <pc:docMk/>
            <pc:sldMk cId="1827607494" sldId="276"/>
            <ac:picMk id="5" creationId="{8F60E2E3-6EAD-C8F5-7DA1-895E4B08A350}"/>
          </ac:picMkLst>
        </pc:picChg>
        <pc:picChg chg="add del mod">
          <ac:chgData name="Gabrijela" userId="04ea650e-7623-4a8c-99ca-989edfe9dcb8" providerId="ADAL" clId="{B4B6E300-2699-4C70-95B0-FDF62572DDBB}" dt="2023-10-31T20:34:32.904" v="9125" actId="478"/>
          <ac:picMkLst>
            <pc:docMk/>
            <pc:sldMk cId="1827607494" sldId="276"/>
            <ac:picMk id="7" creationId="{9B73F351-6571-44A9-7BC5-03C32DDA832C}"/>
          </ac:picMkLst>
        </pc:picChg>
        <pc:picChg chg="add mod ord">
          <ac:chgData name="Gabrijela" userId="04ea650e-7623-4a8c-99ca-989edfe9dcb8" providerId="ADAL" clId="{B4B6E300-2699-4C70-95B0-FDF62572DDBB}" dt="2023-10-31T20:35:19.953" v="9130" actId="27614"/>
          <ac:picMkLst>
            <pc:docMk/>
            <pc:sldMk cId="1827607494" sldId="276"/>
            <ac:picMk id="9" creationId="{874E7010-4745-77CD-6F57-350249162125}"/>
          </ac:picMkLst>
        </pc:picChg>
      </pc:sldChg>
      <pc:sldChg chg="addSp delSp modSp new mod ord setBg">
        <pc:chgData name="Gabrijela" userId="04ea650e-7623-4a8c-99ca-989edfe9dcb8" providerId="ADAL" clId="{B4B6E300-2699-4C70-95B0-FDF62572DDBB}" dt="2023-11-02T08:58:00.640" v="10117" actId="20577"/>
        <pc:sldMkLst>
          <pc:docMk/>
          <pc:sldMk cId="872438381" sldId="277"/>
        </pc:sldMkLst>
        <pc:spChg chg="mod">
          <ac:chgData name="Gabrijela" userId="04ea650e-7623-4a8c-99ca-989edfe9dcb8" providerId="ADAL" clId="{B4B6E300-2699-4C70-95B0-FDF62572DDBB}" dt="2023-11-02T08:58:00.640" v="10117" actId="20577"/>
          <ac:spMkLst>
            <pc:docMk/>
            <pc:sldMk cId="872438381" sldId="277"/>
            <ac:spMk id="2" creationId="{78B6B50A-66E3-B30A-9ABF-219005DE81E6}"/>
          </ac:spMkLst>
        </pc:spChg>
        <pc:spChg chg="mod ord">
          <ac:chgData name="Gabrijela" userId="04ea650e-7623-4a8c-99ca-989edfe9dcb8" providerId="ADAL" clId="{B4B6E300-2699-4C70-95B0-FDF62572DDBB}" dt="2023-11-01T10:53:07.289" v="9852" actId="20577"/>
          <ac:spMkLst>
            <pc:docMk/>
            <pc:sldMk cId="872438381" sldId="277"/>
            <ac:spMk id="3" creationId="{2BFCBEE5-2258-5F89-768B-0CEFF761CE33}"/>
          </ac:spMkLst>
        </pc:spChg>
        <pc:spChg chg="add del">
          <ac:chgData name="Gabrijela" userId="04ea650e-7623-4a8c-99ca-989edfe9dcb8" providerId="ADAL" clId="{B4B6E300-2699-4C70-95B0-FDF62572DDBB}" dt="2023-10-31T21:55:26.934" v="9212" actId="26606"/>
          <ac:spMkLst>
            <pc:docMk/>
            <pc:sldMk cId="872438381" sldId="277"/>
            <ac:spMk id="6151" creationId="{3346177D-ADC4-4968-B747-5CFCD390B5B9}"/>
          </ac:spMkLst>
        </pc:spChg>
        <pc:spChg chg="add del">
          <ac:chgData name="Gabrijela" userId="04ea650e-7623-4a8c-99ca-989edfe9dcb8" providerId="ADAL" clId="{B4B6E300-2699-4C70-95B0-FDF62572DDBB}" dt="2023-10-31T21:55:26.934" v="9212" actId="26606"/>
          <ac:spMkLst>
            <pc:docMk/>
            <pc:sldMk cId="872438381" sldId="277"/>
            <ac:spMk id="6153" creationId="{0844A943-BF79-4FEA-ABB1-3BD54D236606}"/>
          </ac:spMkLst>
        </pc:spChg>
        <pc:spChg chg="add del">
          <ac:chgData name="Gabrijela" userId="04ea650e-7623-4a8c-99ca-989edfe9dcb8" providerId="ADAL" clId="{B4B6E300-2699-4C70-95B0-FDF62572DDBB}" dt="2023-10-31T21:55:26.934" v="9212" actId="26606"/>
          <ac:spMkLst>
            <pc:docMk/>
            <pc:sldMk cId="872438381" sldId="277"/>
            <ac:spMk id="6155" creationId="{6437CC72-F4A8-4DC3-AFAB-D22C482C8100}"/>
          </ac:spMkLst>
        </pc:spChg>
        <pc:spChg chg="add del">
          <ac:chgData name="Gabrijela" userId="04ea650e-7623-4a8c-99ca-989edfe9dcb8" providerId="ADAL" clId="{B4B6E300-2699-4C70-95B0-FDF62572DDBB}" dt="2023-10-31T21:58:49.534" v="9268" actId="26606"/>
          <ac:spMkLst>
            <pc:docMk/>
            <pc:sldMk cId="872438381" sldId="277"/>
            <ac:spMk id="6160" creationId="{201CC55D-ED54-4C5C-95E6-10947BD1103B}"/>
          </ac:spMkLst>
        </pc:spChg>
        <pc:spChg chg="add del">
          <ac:chgData name="Gabrijela" userId="04ea650e-7623-4a8c-99ca-989edfe9dcb8" providerId="ADAL" clId="{B4B6E300-2699-4C70-95B0-FDF62572DDBB}" dt="2023-10-31T21:58:49.534" v="9268" actId="26606"/>
          <ac:spMkLst>
            <pc:docMk/>
            <pc:sldMk cId="872438381" sldId="277"/>
            <ac:spMk id="6166" creationId="{3873B707-463F-40B0-8227-E8CC6C67EB25}"/>
          </ac:spMkLst>
        </pc:spChg>
        <pc:spChg chg="add del">
          <ac:chgData name="Gabrijela" userId="04ea650e-7623-4a8c-99ca-989edfe9dcb8" providerId="ADAL" clId="{B4B6E300-2699-4C70-95B0-FDF62572DDBB}" dt="2023-10-31T21:58:49.534" v="9268" actId="26606"/>
          <ac:spMkLst>
            <pc:docMk/>
            <pc:sldMk cId="872438381" sldId="277"/>
            <ac:spMk id="6168" creationId="{C13237C8-E62C-4F0D-A318-BD6FB6C2D138}"/>
          </ac:spMkLst>
        </pc:spChg>
        <pc:spChg chg="add del">
          <ac:chgData name="Gabrijela" userId="04ea650e-7623-4a8c-99ca-989edfe9dcb8" providerId="ADAL" clId="{B4B6E300-2699-4C70-95B0-FDF62572DDBB}" dt="2023-10-31T21:58:49.534" v="9268" actId="26606"/>
          <ac:spMkLst>
            <pc:docMk/>
            <pc:sldMk cId="872438381" sldId="277"/>
            <ac:spMk id="6170" creationId="{19C9EAEA-39D0-4B0E-A0EB-51E7B26740B1}"/>
          </ac:spMkLst>
        </pc:spChg>
        <pc:spChg chg="add">
          <ac:chgData name="Gabrijela" userId="04ea650e-7623-4a8c-99ca-989edfe9dcb8" providerId="ADAL" clId="{B4B6E300-2699-4C70-95B0-FDF62572DDBB}" dt="2023-10-31T21:58:49.534" v="9268" actId="26606"/>
          <ac:spMkLst>
            <pc:docMk/>
            <pc:sldMk cId="872438381" sldId="277"/>
            <ac:spMk id="6175" creationId="{45D37F4E-DDB4-456B-97E0-9937730A039F}"/>
          </ac:spMkLst>
        </pc:spChg>
        <pc:spChg chg="add">
          <ac:chgData name="Gabrijela" userId="04ea650e-7623-4a8c-99ca-989edfe9dcb8" providerId="ADAL" clId="{B4B6E300-2699-4C70-95B0-FDF62572DDBB}" dt="2023-10-31T21:58:49.534" v="9268" actId="26606"/>
          <ac:spMkLst>
            <pc:docMk/>
            <pc:sldMk cId="872438381" sldId="277"/>
            <ac:spMk id="6177" creationId="{B2DD41CD-8F47-4F56-AD12-4E2FF7696987}"/>
          </ac:spMkLst>
        </pc:spChg>
        <pc:grpChg chg="add del">
          <ac:chgData name="Gabrijela" userId="04ea650e-7623-4a8c-99ca-989edfe9dcb8" providerId="ADAL" clId="{B4B6E300-2699-4C70-95B0-FDF62572DDBB}" dt="2023-10-31T21:58:49.534" v="9268" actId="26606"/>
          <ac:grpSpMkLst>
            <pc:docMk/>
            <pc:sldMk cId="872438381" sldId="277"/>
            <ac:grpSpMk id="6162" creationId="{1DE889C7-FAD6-4397-98E2-05D503484459}"/>
          </ac:grpSpMkLst>
        </pc:grpChg>
        <pc:picChg chg="add mod ord">
          <ac:chgData name="Gabrijela" userId="04ea650e-7623-4a8c-99ca-989edfe9dcb8" providerId="ADAL" clId="{B4B6E300-2699-4C70-95B0-FDF62572DDBB}" dt="2023-10-31T21:58:49.534" v="9268" actId="26606"/>
          <ac:picMkLst>
            <pc:docMk/>
            <pc:sldMk cId="872438381" sldId="277"/>
            <ac:picMk id="6146" creationId="{0B675066-F95C-BDCD-C5CF-5F5479FE4A1D}"/>
          </ac:picMkLst>
        </pc:picChg>
      </pc:sldChg>
      <pc:sldChg chg="addSp delSp modSp new mod setBg">
        <pc:chgData name="Gabrijela" userId="04ea650e-7623-4a8c-99ca-989edfe9dcb8" providerId="ADAL" clId="{B4B6E300-2699-4C70-95B0-FDF62572DDBB}" dt="2023-11-01T10:16:19.196" v="9323" actId="26606"/>
        <pc:sldMkLst>
          <pc:docMk/>
          <pc:sldMk cId="19210194" sldId="278"/>
        </pc:sldMkLst>
        <pc:spChg chg="add del">
          <ac:chgData name="Gabrijela" userId="04ea650e-7623-4a8c-99ca-989edfe9dcb8" providerId="ADAL" clId="{B4B6E300-2699-4C70-95B0-FDF62572DDBB}" dt="2023-11-01T10:16:19.171" v="9322" actId="26606"/>
          <ac:spMkLst>
            <pc:docMk/>
            <pc:sldMk cId="19210194" sldId="278"/>
            <ac:spMk id="31" creationId="{1284CA7F-B696-4085-84C6-CD668817E685}"/>
          </ac:spMkLst>
        </pc:spChg>
        <pc:spChg chg="add del">
          <ac:chgData name="Gabrijela" userId="04ea650e-7623-4a8c-99ca-989edfe9dcb8" providerId="ADAL" clId="{B4B6E300-2699-4C70-95B0-FDF62572DDBB}" dt="2023-11-01T10:16:19.171" v="9322" actId="26606"/>
          <ac:spMkLst>
            <pc:docMk/>
            <pc:sldMk cId="19210194" sldId="278"/>
            <ac:spMk id="33" creationId="{858A10F4-B847-4777-BC82-782F6FB36E40}"/>
          </ac:spMkLst>
        </pc:spChg>
        <pc:spChg chg="add del">
          <ac:chgData name="Gabrijela" userId="04ea650e-7623-4a8c-99ca-989edfe9dcb8" providerId="ADAL" clId="{B4B6E300-2699-4C70-95B0-FDF62572DDBB}" dt="2023-11-01T10:16:19.171" v="9322" actId="26606"/>
          <ac:spMkLst>
            <pc:docMk/>
            <pc:sldMk cId="19210194" sldId="278"/>
            <ac:spMk id="35" creationId="{8883B597-C9A1-46EF-AB6B-71DF0B1ED4A6}"/>
          </ac:spMkLst>
        </pc:spChg>
        <pc:spChg chg="add del">
          <ac:chgData name="Gabrijela" userId="04ea650e-7623-4a8c-99ca-989edfe9dcb8" providerId="ADAL" clId="{B4B6E300-2699-4C70-95B0-FDF62572DDBB}" dt="2023-11-01T10:16:19.171" v="9322" actId="26606"/>
          <ac:spMkLst>
            <pc:docMk/>
            <pc:sldMk cId="19210194" sldId="278"/>
            <ac:spMk id="37" creationId="{A0B38421-369F-445C-9543-5BC17BC09040}"/>
          </ac:spMkLst>
        </pc:spChg>
        <pc:spChg chg="add del">
          <ac:chgData name="Gabrijela" userId="04ea650e-7623-4a8c-99ca-989edfe9dcb8" providerId="ADAL" clId="{B4B6E300-2699-4C70-95B0-FDF62572DDBB}" dt="2023-11-01T10:16:19.171" v="9322" actId="26606"/>
          <ac:spMkLst>
            <pc:docMk/>
            <pc:sldMk cId="19210194" sldId="278"/>
            <ac:spMk id="39" creationId="{FAA9CE81-CAF0-41E3-8E73-CAFA13A0B1A7}"/>
          </ac:spMkLst>
        </pc:spChg>
        <pc:picChg chg="add mod ord">
          <ac:chgData name="Gabrijela" userId="04ea650e-7623-4a8c-99ca-989edfe9dcb8" providerId="ADAL" clId="{B4B6E300-2699-4C70-95B0-FDF62572DDBB}" dt="2023-11-01T10:16:19.171" v="9322" actId="26606"/>
          <ac:picMkLst>
            <pc:docMk/>
            <pc:sldMk cId="19210194" sldId="278"/>
            <ac:picMk id="3" creationId="{5492441F-DAA3-58B0-B982-96BD8D0D27D6}"/>
          </ac:picMkLst>
        </pc:picChg>
        <pc:picChg chg="add mod ord">
          <ac:chgData name="Gabrijela" userId="04ea650e-7623-4a8c-99ca-989edfe9dcb8" providerId="ADAL" clId="{B4B6E300-2699-4C70-95B0-FDF62572DDBB}" dt="2023-11-01T10:16:19.171" v="9322" actId="26606"/>
          <ac:picMkLst>
            <pc:docMk/>
            <pc:sldMk cId="19210194" sldId="278"/>
            <ac:picMk id="5" creationId="{B1784751-6C49-6AAE-41BB-DD602E380465}"/>
          </ac:picMkLst>
        </pc:picChg>
        <pc:picChg chg="add mod ord">
          <ac:chgData name="Gabrijela" userId="04ea650e-7623-4a8c-99ca-989edfe9dcb8" providerId="ADAL" clId="{B4B6E300-2699-4C70-95B0-FDF62572DDBB}" dt="2023-11-01T10:16:19.171" v="9322" actId="26606"/>
          <ac:picMkLst>
            <pc:docMk/>
            <pc:sldMk cId="19210194" sldId="278"/>
            <ac:picMk id="7" creationId="{B92A4426-E0FD-113D-7106-CDC7C8DB9F4A}"/>
          </ac:picMkLst>
        </pc:picChg>
        <pc:picChg chg="add mod ord">
          <ac:chgData name="Gabrijela" userId="04ea650e-7623-4a8c-99ca-989edfe9dcb8" providerId="ADAL" clId="{B4B6E300-2699-4C70-95B0-FDF62572DDBB}" dt="2023-11-01T10:16:19.171" v="9322" actId="26606"/>
          <ac:picMkLst>
            <pc:docMk/>
            <pc:sldMk cId="19210194" sldId="278"/>
            <ac:picMk id="9" creationId="{D1B49063-216F-863A-99E5-130423900DC8}"/>
          </ac:picMkLst>
        </pc:picChg>
        <pc:picChg chg="add mod">
          <ac:chgData name="Gabrijela" userId="04ea650e-7623-4a8c-99ca-989edfe9dcb8" providerId="ADAL" clId="{B4B6E300-2699-4C70-95B0-FDF62572DDBB}" dt="2023-11-01T10:16:19.171" v="9322" actId="26606"/>
          <ac:picMkLst>
            <pc:docMk/>
            <pc:sldMk cId="19210194" sldId="278"/>
            <ac:picMk id="11" creationId="{AB1C2ED3-C51F-5203-AEAF-C2351FD76BAA}"/>
          </ac:picMkLst>
        </pc:picChg>
        <pc:cxnChg chg="add del">
          <ac:chgData name="Gabrijela" userId="04ea650e-7623-4a8c-99ca-989edfe9dcb8" providerId="ADAL" clId="{B4B6E300-2699-4C70-95B0-FDF62572DDBB}" dt="2023-11-01T10:16:19.196" v="9323" actId="26606"/>
          <ac:cxnSpMkLst>
            <pc:docMk/>
            <pc:sldMk cId="19210194" sldId="278"/>
            <ac:cxnSpMk id="16" creationId="{B817B4B8-5E01-4B44-BC25-876D56C12149}"/>
          </ac:cxnSpMkLst>
        </pc:cxnChg>
        <pc:cxnChg chg="add del">
          <ac:chgData name="Gabrijela" userId="04ea650e-7623-4a8c-99ca-989edfe9dcb8" providerId="ADAL" clId="{B4B6E300-2699-4C70-95B0-FDF62572DDBB}" dt="2023-11-01T10:16:19.196" v="9323" actId="26606"/>
          <ac:cxnSpMkLst>
            <pc:docMk/>
            <pc:sldMk cId="19210194" sldId="278"/>
            <ac:cxnSpMk id="18" creationId="{D683D1A4-93E5-4A4D-B103-8223A220EB2B}"/>
          </ac:cxnSpMkLst>
        </pc:cxnChg>
        <pc:cxnChg chg="add del">
          <ac:chgData name="Gabrijela" userId="04ea650e-7623-4a8c-99ca-989edfe9dcb8" providerId="ADAL" clId="{B4B6E300-2699-4C70-95B0-FDF62572DDBB}" dt="2023-11-01T10:16:19.196" v="9323" actId="26606"/>
          <ac:cxnSpMkLst>
            <pc:docMk/>
            <pc:sldMk cId="19210194" sldId="278"/>
            <ac:cxnSpMk id="20" creationId="{B0E8ABF4-C289-489E-BEFB-3077F9D9C773}"/>
          </ac:cxnSpMkLst>
        </pc:cxnChg>
        <pc:cxnChg chg="add del">
          <ac:chgData name="Gabrijela" userId="04ea650e-7623-4a8c-99ca-989edfe9dcb8" providerId="ADAL" clId="{B4B6E300-2699-4C70-95B0-FDF62572DDBB}" dt="2023-11-01T10:16:19.196" v="9323" actId="26606"/>
          <ac:cxnSpMkLst>
            <pc:docMk/>
            <pc:sldMk cId="19210194" sldId="278"/>
            <ac:cxnSpMk id="22" creationId="{7989CFA0-35DD-4943-B365-488C66B9B192}"/>
          </ac:cxnSpMkLst>
        </pc:cxnChg>
        <pc:cxnChg chg="add del">
          <ac:chgData name="Gabrijela" userId="04ea650e-7623-4a8c-99ca-989edfe9dcb8" providerId="ADAL" clId="{B4B6E300-2699-4C70-95B0-FDF62572DDBB}" dt="2023-11-01T10:16:19.196" v="9323" actId="26606"/>
          <ac:cxnSpMkLst>
            <pc:docMk/>
            <pc:sldMk cId="19210194" sldId="278"/>
            <ac:cxnSpMk id="24" creationId="{688AD040-1A2B-4FB4-A345-7B9F3E5ED9B0}"/>
          </ac:cxnSpMkLst>
        </pc:cxnChg>
        <pc:cxnChg chg="add del">
          <ac:chgData name="Gabrijela" userId="04ea650e-7623-4a8c-99ca-989edfe9dcb8" providerId="ADAL" clId="{B4B6E300-2699-4C70-95B0-FDF62572DDBB}" dt="2023-11-01T10:16:19.196" v="9323" actId="26606"/>
          <ac:cxnSpMkLst>
            <pc:docMk/>
            <pc:sldMk cId="19210194" sldId="278"/>
            <ac:cxnSpMk id="26" creationId="{823B704A-724B-41D6-8F33-76939E727D2A}"/>
          </ac:cxnSpMkLst>
        </pc:cxnChg>
        <pc:cxnChg chg="add">
          <ac:chgData name="Gabrijela" userId="04ea650e-7623-4a8c-99ca-989edfe9dcb8" providerId="ADAL" clId="{B4B6E300-2699-4C70-95B0-FDF62572DDBB}" dt="2023-11-01T10:16:19.196" v="9323" actId="26606"/>
          <ac:cxnSpMkLst>
            <pc:docMk/>
            <pc:sldMk cId="19210194" sldId="278"/>
            <ac:cxnSpMk id="41" creationId="{823B704A-724B-41D6-8F33-76939E727D2A}"/>
          </ac:cxnSpMkLst>
        </pc:cxnChg>
        <pc:cxnChg chg="add">
          <ac:chgData name="Gabrijela" userId="04ea650e-7623-4a8c-99ca-989edfe9dcb8" providerId="ADAL" clId="{B4B6E300-2699-4C70-95B0-FDF62572DDBB}" dt="2023-11-01T10:16:19.196" v="9323" actId="26606"/>
          <ac:cxnSpMkLst>
            <pc:docMk/>
            <pc:sldMk cId="19210194" sldId="278"/>
            <ac:cxnSpMk id="42" creationId="{B817B4B8-5E01-4B44-BC25-876D56C12149}"/>
          </ac:cxnSpMkLst>
        </pc:cxnChg>
        <pc:cxnChg chg="add">
          <ac:chgData name="Gabrijela" userId="04ea650e-7623-4a8c-99ca-989edfe9dcb8" providerId="ADAL" clId="{B4B6E300-2699-4C70-95B0-FDF62572DDBB}" dt="2023-11-01T10:16:19.196" v="9323" actId="26606"/>
          <ac:cxnSpMkLst>
            <pc:docMk/>
            <pc:sldMk cId="19210194" sldId="278"/>
            <ac:cxnSpMk id="43" creationId="{D683D1A4-93E5-4A4D-B103-8223A220EB2B}"/>
          </ac:cxnSpMkLst>
        </pc:cxnChg>
        <pc:cxnChg chg="add">
          <ac:chgData name="Gabrijela" userId="04ea650e-7623-4a8c-99ca-989edfe9dcb8" providerId="ADAL" clId="{B4B6E300-2699-4C70-95B0-FDF62572DDBB}" dt="2023-11-01T10:16:19.196" v="9323" actId="26606"/>
          <ac:cxnSpMkLst>
            <pc:docMk/>
            <pc:sldMk cId="19210194" sldId="278"/>
            <ac:cxnSpMk id="44" creationId="{B0E8ABF4-C289-489E-BEFB-3077F9D9C773}"/>
          </ac:cxnSpMkLst>
        </pc:cxnChg>
        <pc:cxnChg chg="add">
          <ac:chgData name="Gabrijela" userId="04ea650e-7623-4a8c-99ca-989edfe9dcb8" providerId="ADAL" clId="{B4B6E300-2699-4C70-95B0-FDF62572DDBB}" dt="2023-11-01T10:16:19.196" v="9323" actId="26606"/>
          <ac:cxnSpMkLst>
            <pc:docMk/>
            <pc:sldMk cId="19210194" sldId="278"/>
            <ac:cxnSpMk id="45" creationId="{7989CFA0-35DD-4943-B365-488C66B9B192}"/>
          </ac:cxnSpMkLst>
        </pc:cxnChg>
        <pc:cxnChg chg="add">
          <ac:chgData name="Gabrijela" userId="04ea650e-7623-4a8c-99ca-989edfe9dcb8" providerId="ADAL" clId="{B4B6E300-2699-4C70-95B0-FDF62572DDBB}" dt="2023-11-01T10:16:19.196" v="9323" actId="26606"/>
          <ac:cxnSpMkLst>
            <pc:docMk/>
            <pc:sldMk cId="19210194" sldId="278"/>
            <ac:cxnSpMk id="46" creationId="{688AD040-1A2B-4FB4-A345-7B9F3E5ED9B0}"/>
          </ac:cxnSpMkLst>
        </pc:cxnChg>
      </pc:sldChg>
      <pc:sldChg chg="addSp delSp modSp new mod setBg">
        <pc:chgData name="Gabrijela" userId="04ea650e-7623-4a8c-99ca-989edfe9dcb8" providerId="ADAL" clId="{B4B6E300-2699-4C70-95B0-FDF62572DDBB}" dt="2023-11-01T10:14:22.772" v="9320" actId="26606"/>
        <pc:sldMkLst>
          <pc:docMk/>
          <pc:sldMk cId="3428955614" sldId="279"/>
        </pc:sldMkLst>
        <pc:spChg chg="add del">
          <ac:chgData name="Gabrijela" userId="04ea650e-7623-4a8c-99ca-989edfe9dcb8" providerId="ADAL" clId="{B4B6E300-2699-4C70-95B0-FDF62572DDBB}" dt="2023-11-01T10:09:06.221" v="9293" actId="478"/>
          <ac:spMkLst>
            <pc:docMk/>
            <pc:sldMk cId="3428955614" sldId="279"/>
            <ac:spMk id="3" creationId="{0CFADFDE-6554-9E1D-2EE7-3330EFEAAFAE}"/>
          </ac:spMkLst>
        </pc:spChg>
        <pc:spChg chg="add del">
          <ac:chgData name="Gabrijela" userId="04ea650e-7623-4a8c-99ca-989edfe9dcb8" providerId="ADAL" clId="{B4B6E300-2699-4C70-95B0-FDF62572DDBB}" dt="2023-11-01T10:10:03.853" v="9300" actId="26606"/>
          <ac:spMkLst>
            <pc:docMk/>
            <pc:sldMk cId="3428955614" sldId="279"/>
            <ac:spMk id="7" creationId="{69E6EFEE-6516-482C-B143-F97F9BF89D0E}"/>
          </ac:spMkLst>
        </pc:spChg>
        <pc:spChg chg="add del">
          <ac:chgData name="Gabrijela" userId="04ea650e-7623-4a8c-99ca-989edfe9dcb8" providerId="ADAL" clId="{B4B6E300-2699-4C70-95B0-FDF62572DDBB}" dt="2023-11-01T10:10:03.853" v="9300" actId="26606"/>
          <ac:spMkLst>
            <pc:docMk/>
            <pc:sldMk cId="3428955614" sldId="279"/>
            <ac:spMk id="12" creationId="{3DF0D2C0-CD0C-470C-8851-D8B2CC417CB9}"/>
          </ac:spMkLst>
        </pc:spChg>
        <pc:spChg chg="add del">
          <ac:chgData name="Gabrijela" userId="04ea650e-7623-4a8c-99ca-989edfe9dcb8" providerId="ADAL" clId="{B4B6E300-2699-4C70-95B0-FDF62572DDBB}" dt="2023-11-01T10:14:22.772" v="9320" actId="26606"/>
          <ac:spMkLst>
            <pc:docMk/>
            <pc:sldMk cId="3428955614" sldId="279"/>
            <ac:spMk id="14" creationId="{2633B3B5-CC90-43F0-8714-D31D1F3F0209}"/>
          </ac:spMkLst>
        </pc:spChg>
        <pc:spChg chg="add del">
          <ac:chgData name="Gabrijela" userId="04ea650e-7623-4a8c-99ca-989edfe9dcb8" providerId="ADAL" clId="{B4B6E300-2699-4C70-95B0-FDF62572DDBB}" dt="2023-11-01T10:14:22.772" v="9320" actId="26606"/>
          <ac:spMkLst>
            <pc:docMk/>
            <pc:sldMk cId="3428955614" sldId="279"/>
            <ac:spMk id="15" creationId="{AB8C311F-7253-4AED-9701-7FC0708C41C7}"/>
          </ac:spMkLst>
        </pc:spChg>
        <pc:spChg chg="add del">
          <ac:chgData name="Gabrijela" userId="04ea650e-7623-4a8c-99ca-989edfe9dcb8" providerId="ADAL" clId="{B4B6E300-2699-4C70-95B0-FDF62572DDBB}" dt="2023-11-01T10:14:22.772" v="9320" actId="26606"/>
          <ac:spMkLst>
            <pc:docMk/>
            <pc:sldMk cId="3428955614" sldId="279"/>
            <ac:spMk id="16" creationId="{A8D57A06-A426-446D-B02C-A2DC6B62E45E}"/>
          </ac:spMkLst>
        </pc:spChg>
        <pc:spChg chg="add del">
          <ac:chgData name="Gabrijela" userId="04ea650e-7623-4a8c-99ca-989edfe9dcb8" providerId="ADAL" clId="{B4B6E300-2699-4C70-95B0-FDF62572DDBB}" dt="2023-11-01T10:14:22.772" v="9320" actId="26606"/>
          <ac:spMkLst>
            <pc:docMk/>
            <pc:sldMk cId="3428955614" sldId="279"/>
            <ac:spMk id="17" creationId="{E2384209-CB15-4CDF-9D31-C44FD9A3F20D}"/>
          </ac:spMkLst>
        </pc:spChg>
        <pc:spChg chg="add del">
          <ac:chgData name="Gabrijela" userId="04ea650e-7623-4a8c-99ca-989edfe9dcb8" providerId="ADAL" clId="{B4B6E300-2699-4C70-95B0-FDF62572DDBB}" dt="2023-11-01T10:13:35.968" v="9313" actId="26606"/>
          <ac:spMkLst>
            <pc:docMk/>
            <pc:sldMk cId="3428955614" sldId="279"/>
            <ac:spMk id="26" creationId="{112839B5-6527-4FE1-B5CA-71D5FFC47C0E}"/>
          </ac:spMkLst>
        </pc:spChg>
        <pc:spChg chg="add del">
          <ac:chgData name="Gabrijela" userId="04ea650e-7623-4a8c-99ca-989edfe9dcb8" providerId="ADAL" clId="{B4B6E300-2699-4C70-95B0-FDF62572DDBB}" dt="2023-11-01T10:13:35.968" v="9313" actId="26606"/>
          <ac:spMkLst>
            <pc:docMk/>
            <pc:sldMk cId="3428955614" sldId="279"/>
            <ac:spMk id="28" creationId="{089B37F3-721E-4809-A50E-9EE306404ED8}"/>
          </ac:spMkLst>
        </pc:spChg>
        <pc:spChg chg="add del">
          <ac:chgData name="Gabrijela" userId="04ea650e-7623-4a8c-99ca-989edfe9dcb8" providerId="ADAL" clId="{B4B6E300-2699-4C70-95B0-FDF62572DDBB}" dt="2023-11-01T10:13:35.968" v="9313" actId="26606"/>
          <ac:spMkLst>
            <pc:docMk/>
            <pc:sldMk cId="3428955614" sldId="279"/>
            <ac:spMk id="30" creationId="{BE12D8E2-6088-4997-A8C6-1794DA9E1D48}"/>
          </ac:spMkLst>
        </pc:spChg>
        <pc:spChg chg="add del">
          <ac:chgData name="Gabrijela" userId="04ea650e-7623-4a8c-99ca-989edfe9dcb8" providerId="ADAL" clId="{B4B6E300-2699-4C70-95B0-FDF62572DDBB}" dt="2023-11-01T10:13:35.968" v="9313" actId="26606"/>
          <ac:spMkLst>
            <pc:docMk/>
            <pc:sldMk cId="3428955614" sldId="279"/>
            <ac:spMk id="32" creationId="{FAF10F47-1605-47C5-AE58-9062909ADA42}"/>
          </ac:spMkLst>
        </pc:spChg>
        <pc:spChg chg="add del">
          <ac:chgData name="Gabrijela" userId="04ea650e-7623-4a8c-99ca-989edfe9dcb8" providerId="ADAL" clId="{B4B6E300-2699-4C70-95B0-FDF62572DDBB}" dt="2023-11-01T10:13:47.706" v="9315" actId="26606"/>
          <ac:spMkLst>
            <pc:docMk/>
            <pc:sldMk cId="3428955614" sldId="279"/>
            <ac:spMk id="34" creationId="{FAA9CE81-CAF0-41E3-8E73-CAFA13A0B1A7}"/>
          </ac:spMkLst>
        </pc:spChg>
        <pc:spChg chg="add del">
          <ac:chgData name="Gabrijela" userId="04ea650e-7623-4a8c-99ca-989edfe9dcb8" providerId="ADAL" clId="{B4B6E300-2699-4C70-95B0-FDF62572DDBB}" dt="2023-11-01T10:13:47.706" v="9315" actId="26606"/>
          <ac:spMkLst>
            <pc:docMk/>
            <pc:sldMk cId="3428955614" sldId="279"/>
            <ac:spMk id="35" creationId="{1284CA7F-B696-4085-84C6-CD668817E685}"/>
          </ac:spMkLst>
        </pc:spChg>
        <pc:spChg chg="add del">
          <ac:chgData name="Gabrijela" userId="04ea650e-7623-4a8c-99ca-989edfe9dcb8" providerId="ADAL" clId="{B4B6E300-2699-4C70-95B0-FDF62572DDBB}" dt="2023-11-01T10:13:47.706" v="9315" actId="26606"/>
          <ac:spMkLst>
            <pc:docMk/>
            <pc:sldMk cId="3428955614" sldId="279"/>
            <ac:spMk id="36" creationId="{858A10F4-B847-4777-BC82-782F6FB36E40}"/>
          </ac:spMkLst>
        </pc:spChg>
        <pc:spChg chg="add del">
          <ac:chgData name="Gabrijela" userId="04ea650e-7623-4a8c-99ca-989edfe9dcb8" providerId="ADAL" clId="{B4B6E300-2699-4C70-95B0-FDF62572DDBB}" dt="2023-11-01T10:13:47.706" v="9315" actId="26606"/>
          <ac:spMkLst>
            <pc:docMk/>
            <pc:sldMk cId="3428955614" sldId="279"/>
            <ac:spMk id="37" creationId="{8883B597-C9A1-46EF-AB6B-71DF0B1ED4A6}"/>
          </ac:spMkLst>
        </pc:spChg>
        <pc:spChg chg="add del">
          <ac:chgData name="Gabrijela" userId="04ea650e-7623-4a8c-99ca-989edfe9dcb8" providerId="ADAL" clId="{B4B6E300-2699-4C70-95B0-FDF62572DDBB}" dt="2023-11-01T10:13:47.706" v="9315" actId="26606"/>
          <ac:spMkLst>
            <pc:docMk/>
            <pc:sldMk cId="3428955614" sldId="279"/>
            <ac:spMk id="38" creationId="{A0B38421-369F-445C-9543-5BC17BC09040}"/>
          </ac:spMkLst>
        </pc:spChg>
        <pc:spChg chg="add del">
          <ac:chgData name="Gabrijela" userId="04ea650e-7623-4a8c-99ca-989edfe9dcb8" providerId="ADAL" clId="{B4B6E300-2699-4C70-95B0-FDF62572DDBB}" dt="2023-11-01T10:13:53.987" v="9317" actId="26606"/>
          <ac:spMkLst>
            <pc:docMk/>
            <pc:sldMk cId="3428955614" sldId="279"/>
            <ac:spMk id="40" creationId="{42A4FC2C-047E-45A5-965D-8E1E3BF09BC6}"/>
          </ac:spMkLst>
        </pc:spChg>
        <pc:spChg chg="add del">
          <ac:chgData name="Gabrijela" userId="04ea650e-7623-4a8c-99ca-989edfe9dcb8" providerId="ADAL" clId="{B4B6E300-2699-4C70-95B0-FDF62572DDBB}" dt="2023-11-01T10:14:22.772" v="9319" actId="26606"/>
          <ac:spMkLst>
            <pc:docMk/>
            <pc:sldMk cId="3428955614" sldId="279"/>
            <ac:spMk id="42" creationId="{9A72E43A-2FC3-43A9-8E8E-0BF749E66E4F}"/>
          </ac:spMkLst>
        </pc:spChg>
        <pc:grpChg chg="add del">
          <ac:chgData name="Gabrijela" userId="04ea650e-7623-4a8c-99ca-989edfe9dcb8" providerId="ADAL" clId="{B4B6E300-2699-4C70-95B0-FDF62572DDBB}" dt="2023-11-01T10:09:56.177" v="9296" actId="26606"/>
          <ac:grpSpMkLst>
            <pc:docMk/>
            <pc:sldMk cId="3428955614" sldId="279"/>
            <ac:grpSpMk id="10" creationId="{D4D7444E-8572-6DFD-CB75-0984238C716D}"/>
          </ac:grpSpMkLst>
        </pc:grpChg>
        <pc:picChg chg="add mod ord">
          <ac:chgData name="Gabrijela" userId="04ea650e-7623-4a8c-99ca-989edfe9dcb8" providerId="ADAL" clId="{B4B6E300-2699-4C70-95B0-FDF62572DDBB}" dt="2023-11-01T10:14:22.772" v="9320" actId="26606"/>
          <ac:picMkLst>
            <pc:docMk/>
            <pc:sldMk cId="3428955614" sldId="279"/>
            <ac:picMk id="5" creationId="{9D9108CC-F3AC-C87D-13EF-C0E3D9BB016C}"/>
          </ac:picMkLst>
        </pc:picChg>
        <pc:picChg chg="add mod ord">
          <ac:chgData name="Gabrijela" userId="04ea650e-7623-4a8c-99ca-989edfe9dcb8" providerId="ADAL" clId="{B4B6E300-2699-4C70-95B0-FDF62572DDBB}" dt="2023-11-01T10:14:22.772" v="9320" actId="26606"/>
          <ac:picMkLst>
            <pc:docMk/>
            <pc:sldMk cId="3428955614" sldId="279"/>
            <ac:picMk id="8" creationId="{60189C43-162B-E564-4709-47A0A21048DD}"/>
          </ac:picMkLst>
        </pc:picChg>
        <pc:picChg chg="add mod ord">
          <ac:chgData name="Gabrijela" userId="04ea650e-7623-4a8c-99ca-989edfe9dcb8" providerId="ADAL" clId="{B4B6E300-2699-4C70-95B0-FDF62572DDBB}" dt="2023-11-01T10:14:22.772" v="9320" actId="26606"/>
          <ac:picMkLst>
            <pc:docMk/>
            <pc:sldMk cId="3428955614" sldId="279"/>
            <ac:picMk id="13" creationId="{7424FFAA-9375-7099-7C97-60314349C2EF}"/>
          </ac:picMkLst>
        </pc:picChg>
        <pc:picChg chg="add mod ord">
          <ac:chgData name="Gabrijela" userId="04ea650e-7623-4a8c-99ca-989edfe9dcb8" providerId="ADAL" clId="{B4B6E300-2699-4C70-95B0-FDF62572DDBB}" dt="2023-11-01T10:14:22.772" v="9320" actId="26606"/>
          <ac:picMkLst>
            <pc:docMk/>
            <pc:sldMk cId="3428955614" sldId="279"/>
            <ac:picMk id="19" creationId="{A8C5DBE9-4A20-891C-1993-D8BEB2E69BAF}"/>
          </ac:picMkLst>
        </pc:picChg>
        <pc:picChg chg="add mod ord">
          <ac:chgData name="Gabrijela" userId="04ea650e-7623-4a8c-99ca-989edfe9dcb8" providerId="ADAL" clId="{B4B6E300-2699-4C70-95B0-FDF62572DDBB}" dt="2023-11-01T10:14:22.772" v="9320" actId="26606"/>
          <ac:picMkLst>
            <pc:docMk/>
            <pc:sldMk cId="3428955614" sldId="279"/>
            <ac:picMk id="21" creationId="{CBF6FCCF-8C46-CFF3-5214-54AD875B5CEC}"/>
          </ac:picMkLst>
        </pc:picChg>
      </pc:sldChg>
      <pc:sldChg chg="addSp delSp modSp new mod setBg">
        <pc:chgData name="Gabrijela" userId="04ea650e-7623-4a8c-99ca-989edfe9dcb8" providerId="ADAL" clId="{B4B6E300-2699-4C70-95B0-FDF62572DDBB}" dt="2023-11-02T08:34:31.636" v="9863" actId="1076"/>
        <pc:sldMkLst>
          <pc:docMk/>
          <pc:sldMk cId="3116663640" sldId="281"/>
        </pc:sldMkLst>
        <pc:spChg chg="add mod">
          <ac:chgData name="Gabrijela" userId="04ea650e-7623-4a8c-99ca-989edfe9dcb8" providerId="ADAL" clId="{B4B6E300-2699-4C70-95B0-FDF62572DDBB}" dt="2023-11-02T08:34:31.636" v="9863" actId="1076"/>
          <ac:spMkLst>
            <pc:docMk/>
            <pc:sldMk cId="3116663640" sldId="281"/>
            <ac:spMk id="3" creationId="{AEC3EE9F-F288-9E30-3CF3-79298845C7BB}"/>
          </ac:spMkLst>
        </pc:spChg>
        <pc:spChg chg="add">
          <ac:chgData name="Gabrijela" userId="04ea650e-7623-4a8c-99ca-989edfe9dcb8" providerId="ADAL" clId="{B4B6E300-2699-4C70-95B0-FDF62572DDBB}" dt="2023-11-02T08:20:56.901" v="9859" actId="26606"/>
          <ac:spMkLst>
            <pc:docMk/>
            <pc:sldMk cId="3116663640" sldId="281"/>
            <ac:spMk id="1037" creationId="{799448F2-0E5B-42DA-B2D1-11A14E947BD4}"/>
          </ac:spMkLst>
        </pc:spChg>
        <pc:spChg chg="add">
          <ac:chgData name="Gabrijela" userId="04ea650e-7623-4a8c-99ca-989edfe9dcb8" providerId="ADAL" clId="{B4B6E300-2699-4C70-95B0-FDF62572DDBB}" dt="2023-11-02T08:20:56.901" v="9859" actId="26606"/>
          <ac:spMkLst>
            <pc:docMk/>
            <pc:sldMk cId="3116663640" sldId="281"/>
            <ac:spMk id="1039" creationId="{4E8A7552-20E1-4F34-ADAB-C1DB6634D47E}"/>
          </ac:spMkLst>
        </pc:spChg>
        <pc:picChg chg="add del">
          <ac:chgData name="Gabrijela" userId="04ea650e-7623-4a8c-99ca-989edfe9dcb8" providerId="ADAL" clId="{B4B6E300-2699-4C70-95B0-FDF62572DDBB}" dt="2023-11-02T08:19:28.057" v="9855" actId="478"/>
          <ac:picMkLst>
            <pc:docMk/>
            <pc:sldMk cId="3116663640" sldId="281"/>
            <ac:picMk id="1026" creationId="{E45D693C-5566-8452-E7A6-99177F0B1893}"/>
          </ac:picMkLst>
        </pc:picChg>
        <pc:picChg chg="add mod ord">
          <ac:chgData name="Gabrijela" userId="04ea650e-7623-4a8c-99ca-989edfe9dcb8" providerId="ADAL" clId="{B4B6E300-2699-4C70-95B0-FDF62572DDBB}" dt="2023-11-02T08:20:56.901" v="9859" actId="26606"/>
          <ac:picMkLst>
            <pc:docMk/>
            <pc:sldMk cId="3116663640" sldId="281"/>
            <ac:picMk id="1028" creationId="{225C73CA-087F-3FC0-F692-946C72A4AD91}"/>
          </ac:picMkLst>
        </pc:picChg>
        <pc:picChg chg="add mod">
          <ac:chgData name="Gabrijela" userId="04ea650e-7623-4a8c-99ca-989edfe9dcb8" providerId="ADAL" clId="{B4B6E300-2699-4C70-95B0-FDF62572DDBB}" dt="2023-11-02T08:20:56.901" v="9859" actId="26606"/>
          <ac:picMkLst>
            <pc:docMk/>
            <pc:sldMk cId="3116663640" sldId="281"/>
            <ac:picMk id="1030" creationId="{4B088C95-9CE1-8A69-BFE2-34111A0708A7}"/>
          </ac:picMkLst>
        </pc:picChg>
        <pc:picChg chg="add mod">
          <ac:chgData name="Gabrijela" userId="04ea650e-7623-4a8c-99ca-989edfe9dcb8" providerId="ADAL" clId="{B4B6E300-2699-4C70-95B0-FDF62572DDBB}" dt="2023-11-02T08:20:56.901" v="9859" actId="26606"/>
          <ac:picMkLst>
            <pc:docMk/>
            <pc:sldMk cId="3116663640" sldId="281"/>
            <ac:picMk id="1032" creationId="{9EC85D84-3C1D-3161-67F2-1FC07BBBA569}"/>
          </ac:picMkLst>
        </pc:picChg>
      </pc:sldChg>
    </pc:docChg>
  </pc:docChgLst>
  <pc:docChgLst>
    <pc:chgData name="Gabrijela" userId="04ea650e-7623-4a8c-99ca-989edfe9dcb8" providerId="ADAL" clId="{53A72644-44D8-44A9-9496-6A2D43D52DDE}"/>
    <pc:docChg chg="modSld">
      <pc:chgData name="Gabrijela" userId="04ea650e-7623-4a8c-99ca-989edfe9dcb8" providerId="ADAL" clId="{53A72644-44D8-44A9-9496-6A2D43D52DDE}" dt="2024-03-21T06:52:12.574" v="2" actId="1076"/>
      <pc:docMkLst>
        <pc:docMk/>
      </pc:docMkLst>
      <pc:sldChg chg="modSp mod">
        <pc:chgData name="Gabrijela" userId="04ea650e-7623-4a8c-99ca-989edfe9dcb8" providerId="ADAL" clId="{53A72644-44D8-44A9-9496-6A2D43D52DDE}" dt="2024-03-20T09:33:40.958" v="0" actId="1076"/>
        <pc:sldMkLst>
          <pc:docMk/>
          <pc:sldMk cId="1672471598" sldId="264"/>
        </pc:sldMkLst>
        <pc:picChg chg="mod">
          <ac:chgData name="Gabrijela" userId="04ea650e-7623-4a8c-99ca-989edfe9dcb8" providerId="ADAL" clId="{53A72644-44D8-44A9-9496-6A2D43D52DDE}" dt="2024-03-20T09:33:40.958" v="0" actId="1076"/>
          <ac:picMkLst>
            <pc:docMk/>
            <pc:sldMk cId="1672471598" sldId="264"/>
            <ac:picMk id="8" creationId="{A96BEA98-DDB3-FCE3-F438-A37D97EA0749}"/>
          </ac:picMkLst>
        </pc:picChg>
      </pc:sldChg>
      <pc:sldChg chg="modSp mod">
        <pc:chgData name="Gabrijela" userId="04ea650e-7623-4a8c-99ca-989edfe9dcb8" providerId="ADAL" clId="{53A72644-44D8-44A9-9496-6A2D43D52DDE}" dt="2024-03-21T06:52:12.574" v="2" actId="1076"/>
        <pc:sldMkLst>
          <pc:docMk/>
          <pc:sldMk cId="187354987" sldId="268"/>
        </pc:sldMkLst>
        <pc:picChg chg="mod">
          <ac:chgData name="Gabrijela" userId="04ea650e-7623-4a8c-99ca-989edfe9dcb8" providerId="ADAL" clId="{53A72644-44D8-44A9-9496-6A2D43D52DDE}" dt="2024-03-21T06:52:12.574" v="2" actId="1076"/>
          <ac:picMkLst>
            <pc:docMk/>
            <pc:sldMk cId="187354987" sldId="268"/>
            <ac:picMk id="11" creationId="{7A520720-0DEB-6289-D9D2-2B69EB648E47}"/>
          </ac:picMkLst>
        </pc:picChg>
      </pc:sldChg>
      <pc:sldChg chg="modSp mod">
        <pc:chgData name="Gabrijela" userId="04ea650e-7623-4a8c-99ca-989edfe9dcb8" providerId="ADAL" clId="{53A72644-44D8-44A9-9496-6A2D43D52DDE}" dt="2024-03-20T09:35:19.473" v="1" actId="1036"/>
        <pc:sldMkLst>
          <pc:docMk/>
          <pc:sldMk cId="3428955614" sldId="279"/>
        </pc:sldMkLst>
        <pc:picChg chg="mod">
          <ac:chgData name="Gabrijela" userId="04ea650e-7623-4a8c-99ca-989edfe9dcb8" providerId="ADAL" clId="{53A72644-44D8-44A9-9496-6A2D43D52DDE}" dt="2024-03-20T09:35:19.473" v="1" actId="1036"/>
          <ac:picMkLst>
            <pc:docMk/>
            <pc:sldMk cId="3428955614" sldId="279"/>
            <ac:picMk id="5" creationId="{9D9108CC-F3AC-C87D-13EF-C0E3D9BB016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30E5E2-8EF4-444E-A02F-FEBD5753FD42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45558-15F4-47B1-BD58-1A8381E9B6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49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45558-15F4-47B1-BD58-1A8381E9B6E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328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7FF8A1-9065-6F6F-B293-A1CD384AEA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14657E2-9592-4005-EAF9-5B2F8CB5EA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0BED5E6-5267-1336-0E1A-5561648B3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E92C-8979-41AA-960E-4BA270149F8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792180F-74BB-16F8-0957-C3772BF27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E2C0DA8-6A21-FFC0-8A81-46954533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B2FE-2516-4F8B-9B57-BC715B7340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844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640DF5-0E83-C3D9-30CE-CCEA59320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4C844AA8-4F1A-0D92-6652-D75CD679B1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2D3FCCD-F82C-1E87-329D-5A352C563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E92C-8979-41AA-960E-4BA270149F8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E94CF2A-4BF3-FBD4-B2F8-6C7674FF9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336D312-36D7-89CE-82F9-7068ABF4B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B2FE-2516-4F8B-9B57-BC715B7340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867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1F7C1327-FC28-A6C5-6E8A-66A5896232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D9F2F9AF-F8D4-B83C-BBA8-EE5A37ECD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67C21E9-B052-DAA1-BA33-69053E4F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E92C-8979-41AA-960E-4BA270149F8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935CFB5-C7F0-7AA5-2B86-035DEACB8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7B9651E-E28E-DBC3-1B18-2D48FF98C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B2FE-2516-4F8B-9B57-BC715B7340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171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F56115-AF2A-131F-1F53-B5B2A9040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D7D9B04-47CE-68F8-5B0A-0FE8D12507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9E72D23-4FCB-B020-A397-0B8B537A7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E92C-8979-41AA-960E-4BA270149F8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782976D-9524-3225-64CB-50BB81F9E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CD433B0-8BEA-702C-D455-4D2FE349A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B2FE-2516-4F8B-9B57-BC715B7340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78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24F170-B6A2-E7C4-9128-03CEF3056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E5054D3-442B-3F52-5159-F4C7F1473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BEB8A10-95DB-EFB7-6847-476A96018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E92C-8979-41AA-960E-4BA270149F8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04E7091-8E57-FBB0-A285-813A3119A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D769025-B34A-FE79-B88D-46B9BCEE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B2FE-2516-4F8B-9B57-BC715B7340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119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82C31E-F991-C1FC-72FC-BE006998E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DE036E3-8AD5-2D46-40BE-90DF5D3EA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2779C84D-A42B-00D3-4B9E-788AE5B06D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C34496C-94BA-5484-F749-BFC0DB6D6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E92C-8979-41AA-960E-4BA270149F8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A9273B0-DBDB-C65F-5182-6741F9DCC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254F82B-A528-213C-9F2C-A522DB13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B2FE-2516-4F8B-9B57-BC715B7340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653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745CB6-3433-9C87-8F06-8F3342357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2C8EEF2-3E46-6987-CC8B-FE8DE1836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D97406C-971D-DC8A-8A92-9E744E65C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92B4FBF9-F990-C604-E73C-C474A08213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BD0F0A89-7A3A-F124-8DEF-6C1D3B031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18D45CDC-48D0-53C6-063C-8D6C97647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E92C-8979-41AA-960E-4BA270149F8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C773E1B2-9AB6-61DC-6A01-6B3354BF9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5BC5319B-938F-F003-BED3-021FE46F8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B2FE-2516-4F8B-9B57-BC715B7340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802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B672A6A-4477-0C97-AFFB-1C5F2D98E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E5CF14FD-52C5-8EB3-824A-ABE2ED633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E92C-8979-41AA-960E-4BA270149F8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2D9294F6-F968-09DA-FBA7-66FE3AF33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34B9B1A8-D8DD-BEAE-0CEF-BD7DEC4F8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B2FE-2516-4F8B-9B57-BC715B7340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105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53D9983C-1D37-D47E-E797-E8F141CE5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E92C-8979-41AA-960E-4BA270149F8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87525FC9-BED9-9EAA-F25F-5B5657E6D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72C76AF6-72F9-2CBF-7C19-0A64C3E8F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B2FE-2516-4F8B-9B57-BC715B7340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355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0F0F49A-FB33-1935-9823-A1DC31520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77FB550-ED15-C477-6781-BF89E965C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081F1E66-CFBE-9C69-4E60-C0FB5CE05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C97C188-B7A7-CC4D-DF89-CD1331540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E92C-8979-41AA-960E-4BA270149F8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3CEE0A0-EED7-95B0-C627-B48B31F5E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B1E92B3-F787-7D2A-B643-60ABE44B4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B2FE-2516-4F8B-9B57-BC715B7340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792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9D2A07-28E8-9401-75E5-AC8DA3C4E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554D7CD5-16CC-5C91-DB48-D89395295F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8A977B1-7CFA-E941-447D-0E583E4ED2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032E515-40FC-AA92-A174-3528E8657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E92C-8979-41AA-960E-4BA270149F8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00004C8-BB34-358F-259F-BE7A4628D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C049DF8-7C46-848E-B878-B2D06DD03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B2FE-2516-4F8B-9B57-BC715B7340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673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F79CF4E0-7F5E-7D62-B8E5-4A2DC9E31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165D10D-EE17-E71F-07CC-215A32317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E75B64C-7868-932C-2507-21FF911481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AE92C-8979-41AA-960E-4BA270149F8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62F5F4A-A935-4841-7310-FC030530B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41AC727-E5E6-EAC8-C6EE-3332B21D2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6B2FE-2516-4F8B-9B57-BC715B7340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70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Rectangle 1162">
            <a:extLst>
              <a:ext uri="{FF2B5EF4-FFF2-40B4-BE49-F238E27FC236}">
                <a16:creationId xmlns:a16="http://schemas.microsoft.com/office/drawing/2014/main" id="{D7CFE75F-6390-4A13-A32B-2AA295CCA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BFAB47-E0B8-4AD9-B1CE-D4AD78F09F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4513" y="841375"/>
            <a:ext cx="3505200" cy="3114698"/>
          </a:xfrm>
        </p:spPr>
        <p:txBody>
          <a:bodyPr>
            <a:normAutofit fontScale="90000"/>
          </a:bodyPr>
          <a:lstStyle/>
          <a:p>
            <a:r>
              <a:rPr lang="hr-HR" sz="2700" dirty="0">
                <a:solidFill>
                  <a:schemeClr val="bg1"/>
                </a:solidFill>
              </a:rPr>
              <a:t>Izvještaj nakon provedene mobilnosti nastavnika u Finsku</a:t>
            </a:r>
            <a:br>
              <a:rPr lang="hr-HR" sz="2700" dirty="0">
                <a:solidFill>
                  <a:schemeClr val="bg1"/>
                </a:solidFill>
              </a:rPr>
            </a:br>
            <a:br>
              <a:rPr lang="hr-HR" sz="27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Job-shadowing </a:t>
            </a:r>
            <a:br>
              <a:rPr lang="hr-HR" sz="2700" dirty="0">
                <a:solidFill>
                  <a:schemeClr val="bg1"/>
                </a:solidFill>
              </a:rPr>
            </a:br>
            <a:r>
              <a:rPr lang="en-US" sz="2700" dirty="0" err="1">
                <a:solidFill>
                  <a:schemeClr val="bg1"/>
                </a:solidFill>
              </a:rPr>
              <a:t>Finska</a:t>
            </a:r>
            <a:r>
              <a:rPr lang="en-US" sz="2700" dirty="0">
                <a:solidFill>
                  <a:schemeClr val="bg1"/>
                </a:solidFill>
              </a:rPr>
              <a:t>,</a:t>
            </a:r>
            <a:r>
              <a:rPr lang="hr-HR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Koulutuskuntayhtymä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Tavastia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hr-HR" sz="2700" dirty="0">
                <a:solidFill>
                  <a:schemeClr val="bg1"/>
                </a:solidFill>
              </a:rPr>
              <a:t>  </a:t>
            </a:r>
            <a:br>
              <a:rPr lang="hr-HR" sz="27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25. – 29. 9. 2023.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289D5B-2686-41F2-B3A7-B136425C8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4513" y="4337072"/>
            <a:ext cx="3506264" cy="1671616"/>
          </a:xfrm>
        </p:spPr>
        <p:txBody>
          <a:bodyPr>
            <a:normAutofit/>
          </a:bodyPr>
          <a:lstStyle/>
          <a:p>
            <a:r>
              <a:rPr lang="hr-HR" b="1">
                <a:solidFill>
                  <a:schemeClr val="bg1"/>
                </a:solidFill>
              </a:rPr>
              <a:t>Nastavničko vijeće, 2.11..2023. u 19 sati</a:t>
            </a:r>
          </a:p>
          <a:p>
            <a:r>
              <a:rPr lang="hr-HR" b="1">
                <a:solidFill>
                  <a:schemeClr val="bg1"/>
                </a:solidFill>
              </a:rPr>
              <a:t>Gabrijela Mofardin, koordinatorica</a:t>
            </a:r>
            <a:endParaRPr lang="en-US" b="1">
              <a:solidFill>
                <a:schemeClr val="bg1"/>
              </a:solidFill>
            </a:endParaRPr>
          </a:p>
        </p:txBody>
      </p:sp>
      <p:grpSp>
        <p:nvGrpSpPr>
          <p:cNvPr id="1165" name="Group 1164">
            <a:extLst>
              <a:ext uri="{FF2B5EF4-FFF2-40B4-BE49-F238E27FC236}">
                <a16:creationId xmlns:a16="http://schemas.microsoft.com/office/drawing/2014/main" id="{B7BAEF06-AB74-442C-8C30-B88233FD8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66" name="Group 1165">
              <a:extLst>
                <a:ext uri="{FF2B5EF4-FFF2-40B4-BE49-F238E27FC236}">
                  <a16:creationId xmlns:a16="http://schemas.microsoft.com/office/drawing/2014/main" id="{BDFD9AA5-A6A4-499F-BB09-5CD7F8145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1170" name="Freeform: Shape 1169">
                <a:extLst>
                  <a:ext uri="{FF2B5EF4-FFF2-40B4-BE49-F238E27FC236}">
                    <a16:creationId xmlns:a16="http://schemas.microsoft.com/office/drawing/2014/main" id="{5F499571-4EEA-4442-B71C-2972335B3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1" name="Freeform: Shape 1170">
                <a:extLst>
                  <a:ext uri="{FF2B5EF4-FFF2-40B4-BE49-F238E27FC236}">
                    <a16:creationId xmlns:a16="http://schemas.microsoft.com/office/drawing/2014/main" id="{9FFC7284-7A71-4F33-AB06-E0D1EB1CAF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67" name="Group 1166">
              <a:extLst>
                <a:ext uri="{FF2B5EF4-FFF2-40B4-BE49-F238E27FC236}">
                  <a16:creationId xmlns:a16="http://schemas.microsoft.com/office/drawing/2014/main" id="{C27F758D-B23C-459E-AD21-6621782C7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1168" name="Freeform: Shape 1167">
                <a:extLst>
                  <a:ext uri="{FF2B5EF4-FFF2-40B4-BE49-F238E27FC236}">
                    <a16:creationId xmlns:a16="http://schemas.microsoft.com/office/drawing/2014/main" id="{08DD5D69-A882-48D7-ACFB-68E2DC6B04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69" name="Freeform: Shape 1168">
                <a:extLst>
                  <a:ext uri="{FF2B5EF4-FFF2-40B4-BE49-F238E27FC236}">
                    <a16:creationId xmlns:a16="http://schemas.microsoft.com/office/drawing/2014/main" id="{A2432BD6-3DCC-4397-BD7F-3FE84F3210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73" name="Group 1172">
            <a:extLst>
              <a:ext uri="{FF2B5EF4-FFF2-40B4-BE49-F238E27FC236}">
                <a16:creationId xmlns:a16="http://schemas.microsoft.com/office/drawing/2014/main" id="{C9829185-6353-4E3C-B082-AA7F51939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74" name="Group 1173">
              <a:extLst>
                <a:ext uri="{FF2B5EF4-FFF2-40B4-BE49-F238E27FC236}">
                  <a16:creationId xmlns:a16="http://schemas.microsoft.com/office/drawing/2014/main" id="{BB7BB359-8B77-484C-B9CD-6376139A3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1178" name="Freeform: Shape 1177">
                <a:extLst>
                  <a:ext uri="{FF2B5EF4-FFF2-40B4-BE49-F238E27FC236}">
                    <a16:creationId xmlns:a16="http://schemas.microsoft.com/office/drawing/2014/main" id="{AA96BE9D-5B3B-4CA9-8895-33FAA38046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9" name="Freeform: Shape 1178">
                <a:extLst>
                  <a:ext uri="{FF2B5EF4-FFF2-40B4-BE49-F238E27FC236}">
                    <a16:creationId xmlns:a16="http://schemas.microsoft.com/office/drawing/2014/main" id="{7840E2BF-E954-4173-BF70-2DAE9E19A0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5" name="Group 1174">
              <a:extLst>
                <a:ext uri="{FF2B5EF4-FFF2-40B4-BE49-F238E27FC236}">
                  <a16:creationId xmlns:a16="http://schemas.microsoft.com/office/drawing/2014/main" id="{3F125B5A-DFAC-4B6D-B14F-287F8C436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1176" name="Freeform: Shape 1175">
                <a:extLst>
                  <a:ext uri="{FF2B5EF4-FFF2-40B4-BE49-F238E27FC236}">
                    <a16:creationId xmlns:a16="http://schemas.microsoft.com/office/drawing/2014/main" id="{6AF4804F-69E5-479A-9F45-C0E4631715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77" name="Freeform: Shape 1176">
                <a:extLst>
                  <a:ext uri="{FF2B5EF4-FFF2-40B4-BE49-F238E27FC236}">
                    <a16:creationId xmlns:a16="http://schemas.microsoft.com/office/drawing/2014/main" id="{3CA5C733-38F9-4D36-A78D-0AB08CCBB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icture 2" descr="Slika na kojoj se prikazuje tekst, grafika, Font, logotip&#10;&#10;Opis je automatski generiran">
            <a:extLst>
              <a:ext uri="{FF2B5EF4-FFF2-40B4-BE49-F238E27FC236}">
                <a16:creationId xmlns:a16="http://schemas.microsoft.com/office/drawing/2014/main" id="{3A670772-385F-A1F0-CF47-F931B9890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r="-3" b="23852"/>
          <a:stretch/>
        </p:blipFill>
        <p:spPr bwMode="auto">
          <a:xfrm>
            <a:off x="413544" y="2689512"/>
            <a:ext cx="2598738" cy="1478975"/>
          </a:xfrm>
          <a:custGeom>
            <a:avLst/>
            <a:gdLst/>
            <a:ahLst/>
            <a:cxnLst/>
            <a:rect l="l" t="t" r="r" b="b"/>
            <a:pathLst>
              <a:path w="2619375" h="1860000">
                <a:moveTo>
                  <a:pt x="0" y="0"/>
                </a:moveTo>
                <a:lnTo>
                  <a:pt x="2619375" y="0"/>
                </a:lnTo>
                <a:lnTo>
                  <a:pt x="2619375" y="1860000"/>
                </a:lnTo>
                <a:lnTo>
                  <a:pt x="0" y="1860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Image result for agencija za mobilnost i probrame eu logo">
            <a:extLst>
              <a:ext uri="{FF2B5EF4-FFF2-40B4-BE49-F238E27FC236}">
                <a16:creationId xmlns:a16="http://schemas.microsoft.com/office/drawing/2014/main" id="{2B45D184-BAB5-7751-1812-459523AB7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6" r="1316" b="-3"/>
          <a:stretch/>
        </p:blipFill>
        <p:spPr bwMode="auto">
          <a:xfrm>
            <a:off x="9201945" y="1525324"/>
            <a:ext cx="2619375" cy="1485338"/>
          </a:xfrm>
          <a:custGeom>
            <a:avLst/>
            <a:gdLst/>
            <a:ahLst/>
            <a:cxnLst/>
            <a:rect l="l" t="t" r="r" b="b"/>
            <a:pathLst>
              <a:path w="2619375" h="1860000">
                <a:moveTo>
                  <a:pt x="0" y="0"/>
                </a:moveTo>
                <a:lnTo>
                  <a:pt x="2619375" y="0"/>
                </a:lnTo>
                <a:lnTo>
                  <a:pt x="2619375" y="1860000"/>
                </a:lnTo>
                <a:lnTo>
                  <a:pt x="0" y="1860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 descr="Slika na kojoj se prikazuje tekst, Font, logotip, simbol&#10;&#10;Opis je automatski generiran">
            <a:extLst>
              <a:ext uri="{FF2B5EF4-FFF2-40B4-BE49-F238E27FC236}">
                <a16:creationId xmlns:a16="http://schemas.microsoft.com/office/drawing/2014/main" id="{6B621229-800D-4ABA-0C25-F2E84AA53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945" y="4225752"/>
            <a:ext cx="2619375" cy="67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0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0" name="Rectangle 83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C269CD8-28FD-9062-A582-AAB740595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09" y="502400"/>
            <a:ext cx="3367171" cy="1818064"/>
          </a:xfrm>
        </p:spPr>
        <p:txBody>
          <a:bodyPr>
            <a:normAutofit/>
          </a:bodyPr>
          <a:lstStyle/>
          <a:p>
            <a:pPr algn="ctr"/>
            <a:r>
              <a:rPr lang="hr-HR" sz="2800" b="1" dirty="0">
                <a:solidFill>
                  <a:schemeClr val="accent6"/>
                </a:solidFill>
              </a:rPr>
              <a:t>3. Rad s učenicima s posebnim obrazovnim potrebama</a:t>
            </a:r>
            <a:br>
              <a:rPr lang="hr-HR" sz="2800" dirty="0"/>
            </a:br>
            <a:endParaRPr lang="en-GB" sz="2800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7A520720-0DEB-6289-D9D2-2B69EB648E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936" b="10828"/>
          <a:stretch/>
        </p:blipFill>
        <p:spPr>
          <a:xfrm>
            <a:off x="4555236" y="-18847"/>
            <a:ext cx="7636763" cy="2762724"/>
          </a:xfrm>
          <a:prstGeom prst="rect">
            <a:avLst/>
          </a:prstGeom>
        </p:spPr>
      </p:pic>
      <p:sp>
        <p:nvSpPr>
          <p:cNvPr id="91" name="Rectangle 85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6DF1BD3A-5663-9051-2F6D-78F03EF3E2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55" r="3" b="3"/>
          <a:stretch/>
        </p:blipFill>
        <p:spPr>
          <a:xfrm>
            <a:off x="-1" y="2826737"/>
            <a:ext cx="4565779" cy="4031263"/>
          </a:xfrm>
          <a:prstGeom prst="rect">
            <a:avLst/>
          </a:prstGeom>
        </p:spPr>
      </p:pic>
      <p:sp>
        <p:nvSpPr>
          <p:cNvPr id="9" name="Rezervirano mjesto sadržaja 8">
            <a:extLst>
              <a:ext uri="{FF2B5EF4-FFF2-40B4-BE49-F238E27FC236}">
                <a16:creationId xmlns:a16="http://schemas.microsoft.com/office/drawing/2014/main" id="{0D75FDE4-97CD-0AB3-3898-92A1C1B5F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0536" y="3118493"/>
            <a:ext cx="7324627" cy="358386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hr-HR" sz="1400" b="1" dirty="0"/>
              <a:t>UČENICI S POTEŠKOĆAMA U UČENJU</a:t>
            </a:r>
          </a:p>
          <a:p>
            <a:r>
              <a:rPr lang="hr-HR" sz="1400" dirty="0"/>
              <a:t>Učenici s posebnim obrazovnim potrebama su integrirani u nastavu.</a:t>
            </a:r>
          </a:p>
          <a:p>
            <a:r>
              <a:rPr lang="hr-HR" sz="1400" dirty="0"/>
              <a:t>Poseban odjel – </a:t>
            </a:r>
            <a:r>
              <a:rPr lang="hr-HR" sz="1400" dirty="0" err="1"/>
              <a:t>special</a:t>
            </a:r>
            <a:r>
              <a:rPr lang="hr-HR" sz="1400" dirty="0"/>
              <a:t> </a:t>
            </a:r>
            <a:r>
              <a:rPr lang="hr-HR" sz="1400" dirty="0" err="1"/>
              <a:t>vocational</a:t>
            </a:r>
            <a:r>
              <a:rPr lang="hr-HR" sz="1400" dirty="0"/>
              <a:t> </a:t>
            </a:r>
            <a:r>
              <a:rPr lang="hr-HR" sz="1400" dirty="0" err="1"/>
              <a:t>college</a:t>
            </a:r>
            <a:r>
              <a:rPr lang="hr-HR" sz="1400" dirty="0"/>
              <a:t> - posebni savjetnici rade 3 godine s učenicima i usmjeravaju ih</a:t>
            </a:r>
          </a:p>
          <a:p>
            <a:r>
              <a:rPr lang="hr-HR" sz="1400" dirty="0"/>
              <a:t>Prije upisa u redovnu strukovnu srednju školu – razgovor s nastavnicom za obrazovanje učenika s poteškoćama u učenju – usmjeravanje u određeni smjer</a:t>
            </a:r>
          </a:p>
          <a:p>
            <a:r>
              <a:rPr lang="hr-HR" sz="1400" dirty="0"/>
              <a:t>Nemaju asistenta – obitelj aplicira u općini i plaća asistenta</a:t>
            </a:r>
          </a:p>
          <a:p>
            <a:r>
              <a:rPr lang="hr-HR" sz="1400" dirty="0"/>
              <a:t>Umjesto asistenata na nastavi je organizirano da nekoliko nastavnika radi u isto vrijeme s njima</a:t>
            </a:r>
          </a:p>
          <a:p>
            <a:pPr marL="0" indent="0">
              <a:buNone/>
            </a:pPr>
            <a:r>
              <a:rPr lang="hr-HR" sz="1400" b="1" dirty="0"/>
              <a:t>STUDIO ZA UČENJE </a:t>
            </a:r>
            <a:r>
              <a:rPr lang="hr-HR" sz="1400" dirty="0"/>
              <a:t>– učenici mogu u svakom trenutku izaći iz učionice i doći u studio.</a:t>
            </a:r>
          </a:p>
          <a:p>
            <a:pPr marL="0" indent="0">
              <a:buNone/>
            </a:pPr>
            <a:r>
              <a:rPr lang="hr-HR" sz="1400" b="1" dirty="0"/>
              <a:t>NADARENI UČENICI</a:t>
            </a:r>
          </a:p>
          <a:p>
            <a:pPr marL="0" indent="0">
              <a:buNone/>
            </a:pPr>
            <a:r>
              <a:rPr lang="hr-HR" sz="1400" b="1" dirty="0"/>
              <a:t>- Mogu ostvariti duplu kvalifikaciju i pohađati u isto vrijeme i gimnaziju i strukovnu školu.</a:t>
            </a:r>
          </a:p>
        </p:txBody>
      </p:sp>
      <p:sp>
        <p:nvSpPr>
          <p:cNvPr id="92" name="Rectangle 87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823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54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E88345B-2785-9712-B232-63C635D8C6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17777" b="-1"/>
          <a:stretch/>
        </p:blipFill>
        <p:spPr>
          <a:xfrm>
            <a:off x="-9707" y="0"/>
            <a:ext cx="12191979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C5C1BF5A-28D2-E56A-7164-2D8D40AAE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1485554"/>
          </a:xfrm>
        </p:spPr>
        <p:txBody>
          <a:bodyPr anchor="b">
            <a:normAutofit fontScale="90000"/>
          </a:bodyPr>
          <a:lstStyle/>
          <a:p>
            <a:br>
              <a:rPr lang="hr-HR" sz="3500" dirty="0">
                <a:solidFill>
                  <a:schemeClr val="bg1"/>
                </a:solidFill>
              </a:rPr>
            </a:br>
            <a:r>
              <a:rPr lang="hr-HR" sz="3500" dirty="0">
                <a:solidFill>
                  <a:schemeClr val="accent6"/>
                </a:solidFill>
              </a:rPr>
              <a:t>4. Sustav profesionalne podrške nastavnicima i izvori dobrostanja</a:t>
            </a:r>
            <a:br>
              <a:rPr lang="hr-HR" sz="3500" dirty="0">
                <a:solidFill>
                  <a:schemeClr val="bg1"/>
                </a:solidFill>
              </a:rPr>
            </a:br>
            <a:endParaRPr lang="en-GB" sz="35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6948146-FFC9-C249-7740-14B2D1A89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4000545"/>
            <a:ext cx="10506456" cy="2664205"/>
          </a:xfrm>
        </p:spPr>
        <p:txBody>
          <a:bodyPr>
            <a:normAutofit/>
          </a:bodyPr>
          <a:lstStyle/>
          <a:p>
            <a:r>
              <a:rPr lang="hr-HR" sz="2000" b="1" dirty="0">
                <a:solidFill>
                  <a:schemeClr val="bg1"/>
                </a:solidFill>
              </a:rPr>
              <a:t>Erasmus+ projekti mobilnosti – veliki broj odlaznih i dolaznih mobilnosti</a:t>
            </a:r>
          </a:p>
          <a:p>
            <a:r>
              <a:rPr lang="hr-HR" sz="2000" b="1" dirty="0">
                <a:solidFill>
                  <a:schemeClr val="bg1"/>
                </a:solidFill>
              </a:rPr>
              <a:t>Odjel za upravljanje ljudskim resursima </a:t>
            </a:r>
          </a:p>
          <a:p>
            <a:pPr marL="0" indent="0">
              <a:buNone/>
            </a:pPr>
            <a:r>
              <a:rPr lang="hr-HR" sz="2000" dirty="0">
                <a:solidFill>
                  <a:schemeClr val="bg1"/>
                </a:solidFill>
              </a:rPr>
              <a:t>- cilj je dobrostanje nastavnika i cijelog radnog kolektiva</a:t>
            </a:r>
          </a:p>
          <a:p>
            <a:pPr>
              <a:buFontTx/>
              <a:buChar char="-"/>
            </a:pPr>
            <a:r>
              <a:rPr lang="hr-HR" sz="2000" dirty="0" err="1">
                <a:solidFill>
                  <a:schemeClr val="bg1"/>
                </a:solidFill>
              </a:rPr>
              <a:t>Developing</a:t>
            </a:r>
            <a:r>
              <a:rPr lang="hr-HR" sz="2000" dirty="0">
                <a:solidFill>
                  <a:schemeClr val="bg1"/>
                </a:solidFill>
              </a:rPr>
              <a:t> </a:t>
            </a:r>
            <a:r>
              <a:rPr lang="hr-HR" sz="2000" dirty="0" err="1">
                <a:solidFill>
                  <a:schemeClr val="bg1"/>
                </a:solidFill>
              </a:rPr>
              <a:t>together</a:t>
            </a:r>
            <a:r>
              <a:rPr lang="hr-HR" sz="2000" dirty="0">
                <a:solidFill>
                  <a:schemeClr val="bg1"/>
                </a:solidFill>
              </a:rPr>
              <a:t> </a:t>
            </a:r>
            <a:r>
              <a:rPr lang="hr-HR" sz="2000" dirty="0" err="1">
                <a:solidFill>
                  <a:schemeClr val="bg1"/>
                </a:solidFill>
              </a:rPr>
              <a:t>programme</a:t>
            </a:r>
            <a:r>
              <a:rPr lang="hr-HR" sz="2000" dirty="0">
                <a:solidFill>
                  <a:schemeClr val="bg1"/>
                </a:solidFill>
              </a:rPr>
              <a:t> – okrugli stol – rasprava</a:t>
            </a:r>
          </a:p>
          <a:p>
            <a:pPr>
              <a:buFontTx/>
              <a:buChar char="-"/>
            </a:pPr>
            <a:r>
              <a:rPr lang="hr-HR" sz="2000" dirty="0">
                <a:solidFill>
                  <a:schemeClr val="bg1"/>
                </a:solidFill>
              </a:rPr>
              <a:t>Model rane intervencije – zakon određuje pravljenje akcijskog plana za osobe koje imaju problema/poteškoća (npr. povratak na posao nakon dugotrajnog bolovanja, alkoholizam, psihičke smetnje, emocionalne poteškoće i slično).</a:t>
            </a:r>
          </a:p>
        </p:txBody>
      </p:sp>
    </p:spTree>
    <p:extLst>
      <p:ext uri="{BB962C8B-B14F-4D97-AF65-F5344CB8AC3E}">
        <p14:creationId xmlns:p14="http://schemas.microsoft.com/office/powerpoint/2010/main" val="3603053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9FA1DA2-B63B-B630-9AAB-30E04C9EE2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7778" r="-1" b="-1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4321AE1-B8B6-9446-8285-23FAE0FFD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661856"/>
          </a:xfrm>
        </p:spPr>
        <p:txBody>
          <a:bodyPr anchor="b">
            <a:normAutofit fontScale="90000"/>
          </a:bodyPr>
          <a:lstStyle/>
          <a:p>
            <a:r>
              <a:rPr lang="hr-HR" sz="5000" dirty="0">
                <a:solidFill>
                  <a:schemeClr val="bg1"/>
                </a:solidFill>
              </a:rPr>
              <a:t>Odjel za upravljanje ljudskim resursima </a:t>
            </a:r>
            <a:endParaRPr lang="en-GB" sz="5000" dirty="0">
              <a:solidFill>
                <a:schemeClr val="bg1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D83D767-5F24-E136-00B1-7EEBE10DD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350931"/>
            <a:ext cx="10506456" cy="3302787"/>
          </a:xfrm>
        </p:spPr>
        <p:txBody>
          <a:bodyPr>
            <a:normAutofit/>
          </a:bodyPr>
          <a:lstStyle/>
          <a:p>
            <a:r>
              <a:rPr lang="hr-HR" sz="1600" dirty="0">
                <a:solidFill>
                  <a:schemeClr val="bg1"/>
                </a:solidFill>
              </a:rPr>
              <a:t>Svaki nastavnik godišnje ima obvezu stručnog usavršavanja u trajanju od 3 dana (zbrojeno vrijeme edukacija)</a:t>
            </a:r>
          </a:p>
          <a:p>
            <a:r>
              <a:rPr lang="hr-HR" sz="1600" dirty="0">
                <a:solidFill>
                  <a:schemeClr val="bg1"/>
                </a:solidFill>
              </a:rPr>
              <a:t>Zajedno s nastavnicima raspravljaju o razvojnom planu za usavršavanje – voditelji vijeća prenose informacije o potrebama nastavnika</a:t>
            </a:r>
          </a:p>
          <a:p>
            <a:r>
              <a:rPr lang="hr-HR" sz="1600" dirty="0">
                <a:solidFill>
                  <a:schemeClr val="bg1"/>
                </a:solidFill>
              </a:rPr>
              <a:t>Odjel organizira edukacije (članovi odjela, nastavnici, pozvani stručnjaci) – izuzetno veliki broj edukacija koje nastavnici mogu pohađati – </a:t>
            </a:r>
            <a:r>
              <a:rPr lang="hr-HR" sz="1600" dirty="0" err="1">
                <a:solidFill>
                  <a:schemeClr val="bg1"/>
                </a:solidFill>
              </a:rPr>
              <a:t>zoom</a:t>
            </a:r>
            <a:r>
              <a:rPr lang="hr-HR" sz="1600" dirty="0">
                <a:solidFill>
                  <a:schemeClr val="bg1"/>
                </a:solidFill>
              </a:rPr>
              <a:t>/</a:t>
            </a:r>
            <a:r>
              <a:rPr lang="hr-HR" sz="1600" dirty="0" err="1">
                <a:solidFill>
                  <a:schemeClr val="bg1"/>
                </a:solidFill>
              </a:rPr>
              <a:t>Teams</a:t>
            </a:r>
            <a:r>
              <a:rPr lang="hr-HR" sz="1600" dirty="0">
                <a:solidFill>
                  <a:schemeClr val="bg1"/>
                </a:solidFill>
              </a:rPr>
              <a:t> platforma – skoro svaku srijedu i četvrtak uživo, a ostatak edukacija je snimljen i stavljen na stranicu konzorcija.</a:t>
            </a:r>
          </a:p>
          <a:p>
            <a:r>
              <a:rPr lang="hr-HR" sz="1600" dirty="0">
                <a:solidFill>
                  <a:schemeClr val="bg1"/>
                </a:solidFill>
              </a:rPr>
              <a:t>Nakon detekcije poteškoća određenih nastavnika savjetuju im edukacije koje će im pomoći u radu</a:t>
            </a:r>
          </a:p>
          <a:p>
            <a:r>
              <a:rPr lang="hr-HR" sz="1600" dirty="0">
                <a:solidFill>
                  <a:schemeClr val="bg1"/>
                </a:solidFill>
              </a:rPr>
              <a:t>Jednom godišnje razgovor sa svakim zaposlenikom – detekcija i rana intervencija </a:t>
            </a:r>
          </a:p>
          <a:p>
            <a:r>
              <a:rPr lang="hr-HR" sz="1600" dirty="0">
                <a:solidFill>
                  <a:schemeClr val="bg1"/>
                </a:solidFill>
              </a:rPr>
              <a:t>Redovito provođenje upitnika o zadovoljstvu na poslu – suradnja s </a:t>
            </a:r>
            <a:r>
              <a:rPr lang="hr-HR" sz="1600" dirty="0" err="1">
                <a:solidFill>
                  <a:schemeClr val="bg1"/>
                </a:solidFill>
              </a:rPr>
              <a:t>Keva</a:t>
            </a:r>
            <a:r>
              <a:rPr lang="hr-HR" sz="1600" dirty="0">
                <a:solidFill>
                  <a:schemeClr val="bg1"/>
                </a:solidFill>
              </a:rPr>
              <a:t> (javni mirovinski fond) – kreiranje edukacija, detekcija i prevencija</a:t>
            </a:r>
          </a:p>
          <a:p>
            <a:r>
              <a:rPr lang="hr-HR" sz="1600" dirty="0">
                <a:solidFill>
                  <a:schemeClr val="bg1"/>
                </a:solidFill>
              </a:rPr>
              <a:t>Smjernice za pomoć nastavnicima – voditelji vijeća i ravnatelji – određivanje i analiza pokazatelja, određivanje protokola</a:t>
            </a:r>
          </a:p>
          <a:p>
            <a:endParaRPr lang="en-GB" sz="1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369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D5438F81-3FD9-EE8B-059D-C1B2A8194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3" r="27145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B2805EE-9D3B-6553-0372-0EC92738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hr-HR" sz="2500" b="1" dirty="0"/>
              <a:t>Podrška u planiranju i profesionalnom razvoju nastavnika, podrška u radu i promjene radnih zaduženja</a:t>
            </a:r>
            <a:endParaRPr lang="en-GB" sz="2500" b="1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1FB135A-9456-4FDA-6002-8D70D1BA7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hr-HR" sz="1400" dirty="0"/>
              <a:t>Škola koristi program PLANDISC – povezan s kalendarom - obavijesti, rasporedi, edukacije, praćenje radnih zadataka – podsjetnik</a:t>
            </a:r>
          </a:p>
          <a:p>
            <a:r>
              <a:rPr lang="hr-HR" sz="1400" dirty="0"/>
              <a:t>Nastavnici imaju 40-satni radni tjedan</a:t>
            </a:r>
          </a:p>
          <a:p>
            <a:r>
              <a:rPr lang="hr-HR" sz="1400" dirty="0"/>
              <a:t>Nastavnici struke drže i praksu – barem jednom godišnje trebaju otići raditi u firmu – najnoviji trendovi poslovanja</a:t>
            </a:r>
          </a:p>
          <a:p>
            <a:pPr marL="0" indent="0">
              <a:buNone/>
            </a:pPr>
            <a:r>
              <a:rPr lang="hr-HR" sz="1400" b="1" dirty="0"/>
              <a:t>Upravljanje karijerom</a:t>
            </a:r>
          </a:p>
          <a:p>
            <a:r>
              <a:rPr lang="hr-HR" sz="1400" dirty="0"/>
              <a:t>Ukoliko nastavnik izgubi predmet zbog ukidanja smjera ili sličnog</a:t>
            </a:r>
          </a:p>
          <a:p>
            <a:pPr>
              <a:buFontTx/>
              <a:buChar char="-"/>
            </a:pPr>
            <a:r>
              <a:rPr lang="hr-HR" sz="1400" dirty="0"/>
              <a:t>nastavnici se zaposle u drugoj službi u školi, npr. odjelu za međunarodnu suradnju, profesionalno usmjeravanje učenika i sl.</a:t>
            </a:r>
          </a:p>
          <a:p>
            <a:pPr>
              <a:buFontTx/>
              <a:buChar char="-"/>
            </a:pPr>
            <a:r>
              <a:rPr lang="hr-HR" sz="1400" dirty="0"/>
              <a:t>Nastavnici se prekvalificiraju i predaju neki drugi predmet</a:t>
            </a:r>
          </a:p>
          <a:p>
            <a:pPr marL="0" indent="0">
              <a:buNone/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895306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75" name="Rectangle 617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8B6B50A-66E3-B30A-9ABF-219005DE8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 fontScale="90000"/>
          </a:bodyPr>
          <a:lstStyle/>
          <a:p>
            <a:r>
              <a:rPr lang="hr-HR" sz="5400" dirty="0"/>
              <a:t>Idemo primijeniti naučeno:</a:t>
            </a:r>
            <a:br>
              <a:rPr lang="hr-HR" sz="5400" dirty="0"/>
            </a:br>
            <a:r>
              <a:rPr lang="pl-PL" sz="5400" dirty="0">
                <a:solidFill>
                  <a:schemeClr val="accent6"/>
                </a:solidFill>
              </a:rPr>
              <a:t>5. Upitnik o zadovoljstvu na radnom mjestu</a:t>
            </a:r>
            <a:endParaRPr lang="en-GB" sz="5400" dirty="0">
              <a:solidFill>
                <a:schemeClr val="accent6"/>
              </a:solidFill>
            </a:endParaRPr>
          </a:p>
        </p:txBody>
      </p:sp>
      <p:sp>
        <p:nvSpPr>
          <p:cNvPr id="617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BFCBEE5-2258-5F89-768B-0CEFF761C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r-HR" sz="2000" b="1" spc="6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Procijenite vlastitu radnu situaciju i radno opterećenje. </a:t>
            </a:r>
          </a:p>
          <a:p>
            <a:pPr marL="0" indent="0">
              <a:buNone/>
            </a:pPr>
            <a:endParaRPr lang="hr-HR" sz="2000" b="1" i="1" spc="6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Alat za procjenu radnog opterećenja pomaže identificirati</a:t>
            </a:r>
            <a:r>
              <a:rPr lang="hr-HR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izvore stresa povezane s radom, kao i pozitivne aspekte ili resurse. </a:t>
            </a:r>
          </a:p>
          <a:p>
            <a:pPr marL="0" indent="0">
              <a:buNone/>
            </a:pPr>
            <a:r>
              <a:rPr lang="hr-HR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Može se koristiti za procjenu ravnoteže </a:t>
            </a:r>
            <a:r>
              <a:rPr lang="hr-HR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radnog opterećenja </a:t>
            </a:r>
            <a:r>
              <a:rPr lang="hr-HR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 poslu. To olakšava prepoznavanje potreba za promjenama, usmjeravanje mjera i praćenje njihove učinkovitosti</a:t>
            </a:r>
            <a:r>
              <a:rPr lang="hr-HR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6146" name="Picture 2" descr="Image result for Upitnik Znak">
            <a:extLst>
              <a:ext uri="{FF2B5EF4-FFF2-40B4-BE49-F238E27FC236}">
                <a16:creationId xmlns:a16="http://schemas.microsoft.com/office/drawing/2014/main" id="{0B675066-F95C-BDCD-C5CF-5F5479FE4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4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438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A00BEA5-D69F-9896-3091-7F0C8B87F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989814"/>
            <a:ext cx="2880828" cy="4849198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hr-HR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hr-HR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hr-HR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hr-HR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Skenirajte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QR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kod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ispunite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upitnik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F9D9580-5FBF-607B-7EFB-F4E2C7262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53510" y="467208"/>
            <a:ext cx="592358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9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vanjski, voda, osoba, nebo&#10;&#10;Opis je automatski generiran">
            <a:extLst>
              <a:ext uri="{FF2B5EF4-FFF2-40B4-BE49-F238E27FC236}">
                <a16:creationId xmlns:a16="http://schemas.microsoft.com/office/drawing/2014/main" id="{8F60E2E3-6EAD-C8F5-7DA1-895E4B08A3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30" r="8103"/>
          <a:stretch/>
        </p:blipFill>
        <p:spPr>
          <a:xfrm>
            <a:off x="9426" y="10"/>
            <a:ext cx="6096001" cy="6857990"/>
          </a:xfrm>
          <a:prstGeom prst="rect">
            <a:avLst/>
          </a:prstGeom>
        </p:spPr>
      </p:pic>
      <p:pic>
        <p:nvPicPr>
          <p:cNvPr id="9" name="Slika 8" descr="Slika na kojoj se prikazuje odijevanje, vanjski, osoba, nebo&#10;&#10;Opis je automatski generiran">
            <a:extLst>
              <a:ext uri="{FF2B5EF4-FFF2-40B4-BE49-F238E27FC236}">
                <a16:creationId xmlns:a16="http://schemas.microsoft.com/office/drawing/2014/main" id="{874E7010-4745-77CD-6F57-3502491621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04"/>
          <a:stretch/>
        </p:blipFill>
        <p:spPr>
          <a:xfrm>
            <a:off x="6094476" y="10"/>
            <a:ext cx="6094477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F51609A-CCC8-7FB3-9D6B-B17C64686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4478257"/>
            <a:ext cx="9079991" cy="99924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hr-HR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hr-HR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hr-HR" sz="4000" dirty="0">
                <a:solidFill>
                  <a:schemeClr val="bg1"/>
                </a:solidFill>
              </a:rPr>
            </a:br>
            <a:r>
              <a:rPr lang="hr-HR" sz="4000" dirty="0">
                <a:solidFill>
                  <a:schemeClr val="bg1"/>
                </a:solidFill>
              </a:rPr>
              <a:t>6</a:t>
            </a:r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4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Što</a:t>
            </a:r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je </a:t>
            </a:r>
            <a:r>
              <a:rPr lang="en-US" sz="4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ostavilo</a:t>
            </a:r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poseban</a:t>
            </a:r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utisak</a:t>
            </a:r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nas</a:t>
            </a:r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  <a:b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5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B2631E9-F051-E7B1-D229-D306A7FE9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2" y="5624945"/>
            <a:ext cx="907999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Kratka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izvješća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sudionika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mobilnosti</a:t>
            </a: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u </a:t>
            </a:r>
            <a:r>
              <a:rPr lang="en-US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Finsku</a:t>
            </a:r>
            <a:endParaRPr lang="en-US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60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odijevanje, tekst, osmijeh, Ljudsko lice&#10;&#10;Opis je automatski generiran">
            <a:extLst>
              <a:ext uri="{FF2B5EF4-FFF2-40B4-BE49-F238E27FC236}">
                <a16:creationId xmlns:a16="http://schemas.microsoft.com/office/drawing/2014/main" id="{B1784751-6C49-6AAE-41BB-DD602E380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82" y="643467"/>
            <a:ext cx="3998167" cy="2248969"/>
          </a:xfrm>
          <a:prstGeom prst="rect">
            <a:avLst/>
          </a:prstGeom>
        </p:spPr>
      </p:pic>
      <p:cxnSp>
        <p:nvCxnSpPr>
          <p:cNvPr id="42" name="Straight Connector 30">
            <a:extLst>
              <a:ext uri="{FF2B5EF4-FFF2-40B4-BE49-F238E27FC236}">
                <a16:creationId xmlns:a16="http://schemas.microsoft.com/office/drawing/2014/main" id="{B817B4B8-5E01-4B44-BC25-876D56C12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0"/>
            <a:ext cx="0" cy="32004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Slika 8" descr="Slika na kojoj se prikazuje tekst, drvo, vanjski, nebo&#10;&#10;Opis je automatski generiran">
            <a:extLst>
              <a:ext uri="{FF2B5EF4-FFF2-40B4-BE49-F238E27FC236}">
                <a16:creationId xmlns:a16="http://schemas.microsoft.com/office/drawing/2014/main" id="{D1B49063-216F-863A-99E5-130423900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599" y="624312"/>
            <a:ext cx="4022868" cy="2262863"/>
          </a:xfrm>
          <a:prstGeom prst="rect">
            <a:avLst/>
          </a:prstGeom>
        </p:spPr>
      </p:pic>
      <p:cxnSp>
        <p:nvCxnSpPr>
          <p:cNvPr id="43" name="Straight Connector 32">
            <a:extLst>
              <a:ext uri="{FF2B5EF4-FFF2-40B4-BE49-F238E27FC236}">
                <a16:creationId xmlns:a16="http://schemas.microsoft.com/office/drawing/2014/main" id="{D683D1A4-93E5-4A4D-B103-8223A220E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21742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34">
            <a:extLst>
              <a:ext uri="{FF2B5EF4-FFF2-40B4-BE49-F238E27FC236}">
                <a16:creationId xmlns:a16="http://schemas.microsoft.com/office/drawing/2014/main" id="{B0E8ABF4-C289-489E-BEFB-3077F9D9C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52330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36">
            <a:extLst>
              <a:ext uri="{FF2B5EF4-FFF2-40B4-BE49-F238E27FC236}">
                <a16:creationId xmlns:a16="http://schemas.microsoft.com/office/drawing/2014/main" id="{7989CFA0-35DD-4943-B365-488C66B9B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3609790" y="3197412"/>
            <a:ext cx="4956048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38">
            <a:extLst>
              <a:ext uri="{FF2B5EF4-FFF2-40B4-BE49-F238E27FC236}">
                <a16:creationId xmlns:a16="http://schemas.microsoft.com/office/drawing/2014/main" id="{688AD040-1A2B-4FB4-A345-7B9F3E5E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3994133"/>
            <a:ext cx="3602736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23B704A-724B-41D6-8F33-76939E727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534400" y="3994133"/>
            <a:ext cx="3657600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lika 2" descr="Slika na kojoj se prikazuje tekst, biljka&#10;&#10;Opis je automatski generiran">
            <a:extLst>
              <a:ext uri="{FF2B5EF4-FFF2-40B4-BE49-F238E27FC236}">
                <a16:creationId xmlns:a16="http://schemas.microsoft.com/office/drawing/2014/main" id="{5492441F-DAA3-58B0-B982-96BD8D0D2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7" y="4548733"/>
            <a:ext cx="2634207" cy="1481741"/>
          </a:xfrm>
          <a:prstGeom prst="rect">
            <a:avLst/>
          </a:prstGeom>
        </p:spPr>
      </p:pic>
      <p:pic>
        <p:nvPicPr>
          <p:cNvPr id="7" name="Slika 6" descr="Slika na kojoj se prikazuje tekst, drvo, oblak, jezero&#10;&#10;Opis je automatski generiran">
            <a:extLst>
              <a:ext uri="{FF2B5EF4-FFF2-40B4-BE49-F238E27FC236}">
                <a16:creationId xmlns:a16="http://schemas.microsoft.com/office/drawing/2014/main" id="{B92A4426-E0FD-113D-7106-CDC7C8DB9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330" y="3710066"/>
            <a:ext cx="4173070" cy="2347351"/>
          </a:xfrm>
          <a:prstGeom prst="rect">
            <a:avLst/>
          </a:prstGeom>
        </p:spPr>
      </p:pic>
      <p:pic>
        <p:nvPicPr>
          <p:cNvPr id="11" name="Slika 10" descr="Slika na kojoj se prikazuje tekst, namještaj, stol, dizajn&#10;&#10;Opis je automatski generiran">
            <a:extLst>
              <a:ext uri="{FF2B5EF4-FFF2-40B4-BE49-F238E27FC236}">
                <a16:creationId xmlns:a16="http://schemas.microsoft.com/office/drawing/2014/main" id="{AB1C2ED3-C51F-5203-AEAF-C2351FD76B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4064" y="4515567"/>
            <a:ext cx="2674468" cy="150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4B088C95-9CE1-8A69-BFE2-34111A070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705" y="321734"/>
            <a:ext cx="4685758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25C73CA-087F-3FC0-F692-946C72A4A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1" y="3675035"/>
            <a:ext cx="5426764" cy="267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9EC85D84-3C1D-3161-67F2-1FC07BBBA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3797" y="321734"/>
            <a:ext cx="4795238" cy="606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AEC3EE9F-F288-9E30-3CF3-79298845C7BB}"/>
              </a:ext>
            </a:extLst>
          </p:cNvPr>
          <p:cNvSpPr txBox="1"/>
          <p:nvPr/>
        </p:nvSpPr>
        <p:spPr>
          <a:xfrm>
            <a:off x="6623797" y="4298870"/>
            <a:ext cx="60944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chemeClr val="bg1"/>
                </a:solidFill>
                <a:effectLst/>
                <a:latin typeface="Helvetica Neue"/>
              </a:rPr>
              <a:t>Rita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Helvetica Neue"/>
              </a:rPr>
              <a:t>Ahvenniemi</a:t>
            </a:r>
            <a:endParaRPr lang="en-US" b="0" i="0" dirty="0">
              <a:solidFill>
                <a:schemeClr val="bg1"/>
              </a:solidFill>
              <a:effectLst/>
              <a:latin typeface="Helvetica Neue"/>
            </a:endParaRPr>
          </a:p>
          <a:p>
            <a:pPr algn="l"/>
            <a:r>
              <a:rPr lang="en-US" b="0" i="0" dirty="0" err="1">
                <a:solidFill>
                  <a:schemeClr val="bg1"/>
                </a:solidFill>
                <a:effectLst/>
                <a:latin typeface="Helvetica Neue"/>
              </a:rPr>
              <a:t>Sredstva</a:t>
            </a:r>
            <a:r>
              <a:rPr lang="en-US" b="0" i="0" dirty="0">
                <a:solidFill>
                  <a:schemeClr val="bg1"/>
                </a:solidFill>
                <a:effectLst/>
                <a:latin typeface="Helvetica Neue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Helvetica Neue"/>
              </a:rPr>
              <a:t>promicanja</a:t>
            </a:r>
            <a:r>
              <a:rPr lang="en-US" b="0" i="0" dirty="0">
                <a:solidFill>
                  <a:schemeClr val="bg1"/>
                </a:solidFill>
                <a:effectLst/>
                <a:latin typeface="Helvetica Neue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Helvetica Neue"/>
              </a:rPr>
              <a:t>dobrobiti</a:t>
            </a:r>
            <a:r>
              <a:rPr lang="en-US" b="0" i="0" dirty="0">
                <a:solidFill>
                  <a:schemeClr val="bg1"/>
                </a:solidFill>
                <a:effectLst/>
                <a:latin typeface="Helvetica Neue"/>
              </a:rPr>
              <a:t> za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Helvetica Neue"/>
              </a:rPr>
              <a:t>nastavnike</a:t>
            </a:r>
            <a:r>
              <a:rPr lang="en-US" b="0" i="0" dirty="0">
                <a:solidFill>
                  <a:schemeClr val="bg1"/>
                </a:solidFill>
                <a:effectLst/>
                <a:latin typeface="Helvetica Neue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Helvetica Neue"/>
              </a:rPr>
              <a:t>i</a:t>
            </a:r>
            <a:r>
              <a:rPr lang="en-US" b="0" i="0" dirty="0">
                <a:solidFill>
                  <a:schemeClr val="bg1"/>
                </a:solidFill>
                <a:effectLst/>
                <a:latin typeface="Helvetica Neue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Helvetica Neue"/>
              </a:rPr>
              <a:t>izbjegavanje</a:t>
            </a:r>
            <a:r>
              <a:rPr lang="en-US" b="0" i="0" dirty="0">
                <a:solidFill>
                  <a:schemeClr val="bg1"/>
                </a:solidFill>
                <a:effectLst/>
                <a:latin typeface="Helvetica Neue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Helvetica Neue"/>
              </a:rPr>
              <a:t>stresa</a:t>
            </a:r>
            <a:r>
              <a:rPr lang="en-US" b="0" i="0" dirty="0">
                <a:solidFill>
                  <a:schemeClr val="bg1"/>
                </a:solidFill>
                <a:effectLst/>
                <a:latin typeface="Helvetica Neue"/>
              </a:rPr>
              <a:t> u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Helvetica Neue"/>
              </a:rPr>
              <a:t>poslovnom</a:t>
            </a:r>
            <a:r>
              <a:rPr lang="en-US" b="0" i="0" dirty="0">
                <a:solidFill>
                  <a:schemeClr val="bg1"/>
                </a:solidFill>
                <a:effectLst/>
                <a:latin typeface="Helvetica Neue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Helvetica Neue"/>
              </a:rPr>
              <a:t>životu</a:t>
            </a:r>
            <a:endParaRPr lang="en-US" b="0" i="0" dirty="0">
              <a:solidFill>
                <a:schemeClr val="bg1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16663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7424FFAA-9375-7099-7C97-60314349C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3114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A8C5DBE9-4A20-891C-1993-D8BEB2E69B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0" r="4213" b="-4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60189C43-162B-E564-4709-47A0A21048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688" r="2" b="3192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CBF6FCCF-8C46-CFF3-5214-54AD875B5C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" b="13114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D9108CC-F3AC-C87D-13EF-C0E3D9BB01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55" r="-4" b="40172"/>
          <a:stretch/>
        </p:blipFill>
        <p:spPr>
          <a:xfrm>
            <a:off x="8646161" y="4079403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55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1" name="Rectangle 1070">
            <a:extLst>
              <a:ext uri="{FF2B5EF4-FFF2-40B4-BE49-F238E27FC236}">
                <a16:creationId xmlns:a16="http://schemas.microsoft.com/office/drawing/2014/main" id="{620FDFD2-19AF-4124-A49A-BAC0929B1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97B2DAE-5EBF-1B90-4B00-4B8190B8C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anchor="t">
            <a:normAutofit/>
          </a:bodyPr>
          <a:lstStyle/>
          <a:p>
            <a:r>
              <a:rPr lang="hr-HR" sz="4000" b="1">
                <a:solidFill>
                  <a:schemeClr val="bg1"/>
                </a:solidFill>
              </a:rPr>
              <a:t>Sadržaj:</a:t>
            </a:r>
            <a:endParaRPr lang="en-GB" sz="4000" b="1">
              <a:solidFill>
                <a:schemeClr val="bg1"/>
              </a:solidFill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60750D5D-6B78-0C96-749F-1A7AFB8B70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70" r="2" b="7164"/>
          <a:stretch/>
        </p:blipFill>
        <p:spPr>
          <a:xfrm>
            <a:off x="20" y="1"/>
            <a:ext cx="6088360" cy="3333749"/>
          </a:xfrm>
          <a:custGeom>
            <a:avLst/>
            <a:gdLst/>
            <a:ahLst/>
            <a:cxnLst/>
            <a:rect l="l" t="t" r="r" b="b"/>
            <a:pathLst>
              <a:path w="6088380" h="3333749">
                <a:moveTo>
                  <a:pt x="0" y="0"/>
                </a:moveTo>
                <a:lnTo>
                  <a:pt x="6088380" y="0"/>
                </a:lnTo>
                <a:lnTo>
                  <a:pt x="6088380" y="2202180"/>
                </a:lnTo>
                <a:lnTo>
                  <a:pt x="5913795" y="3333749"/>
                </a:lnTo>
                <a:lnTo>
                  <a:pt x="0" y="3333749"/>
                </a:lnTo>
                <a:close/>
              </a:path>
            </a:pathLst>
          </a:cu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4946275-278F-0E1E-38A0-0BB7E3C9FC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533" b="-1"/>
          <a:stretch/>
        </p:blipFill>
        <p:spPr>
          <a:xfrm>
            <a:off x="20" y="3524252"/>
            <a:ext cx="6088360" cy="3333748"/>
          </a:xfrm>
          <a:custGeom>
            <a:avLst/>
            <a:gdLst/>
            <a:ahLst/>
            <a:cxnLst/>
            <a:rect l="l" t="t" r="r" b="b"/>
            <a:pathLst>
              <a:path w="6088380" h="3333748">
                <a:moveTo>
                  <a:pt x="0" y="0"/>
                </a:moveTo>
                <a:lnTo>
                  <a:pt x="5884403" y="0"/>
                </a:lnTo>
                <a:lnTo>
                  <a:pt x="5882640" y="11428"/>
                </a:lnTo>
                <a:lnTo>
                  <a:pt x="5562600" y="1931668"/>
                </a:lnTo>
                <a:lnTo>
                  <a:pt x="6088380" y="3333748"/>
                </a:lnTo>
                <a:lnTo>
                  <a:pt x="0" y="3333748"/>
                </a:lnTo>
                <a:close/>
              </a:path>
            </a:pathLst>
          </a:custGeom>
        </p:spPr>
      </p:pic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7F6F6FC6-9A5F-4E14-8105-15D94914A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70" y="544"/>
            <a:ext cx="874716" cy="6857455"/>
            <a:chOff x="5395370" y="544"/>
            <a:chExt cx="874716" cy="6857455"/>
          </a:xfrm>
        </p:grpSpPr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id="{2DCFA6DA-C89C-4BD9-A659-4E35D789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id="{868AC5BD-C02C-4D96-813D-3C9ABB388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E5650F5-A4D2-D009-1933-3EDE20AFC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9654" y="2413261"/>
            <a:ext cx="4953196" cy="40723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b="1" dirty="0">
                <a:solidFill>
                  <a:schemeClr val="bg1">
                    <a:alpha val="80000"/>
                  </a:schemeClr>
                </a:solidFill>
              </a:rPr>
              <a:t>1. Finski obrazovni sustav</a:t>
            </a:r>
          </a:p>
          <a:p>
            <a:pPr marL="0" indent="0">
              <a:buNone/>
            </a:pPr>
            <a:r>
              <a:rPr lang="hr-HR" sz="2000" b="1" dirty="0">
                <a:solidFill>
                  <a:schemeClr val="bg1">
                    <a:alpha val="80000"/>
                  </a:schemeClr>
                </a:solidFill>
              </a:rPr>
              <a:t>2. Modularna nastava</a:t>
            </a:r>
          </a:p>
          <a:p>
            <a:pPr marL="0" indent="0">
              <a:buNone/>
            </a:pPr>
            <a:r>
              <a:rPr lang="hr-HR" sz="2000" b="1" dirty="0">
                <a:solidFill>
                  <a:schemeClr val="bg1">
                    <a:alpha val="80000"/>
                  </a:schemeClr>
                </a:solidFill>
              </a:rPr>
              <a:t>3. Rad s učenicima s posebnim obrazovnim potrebama</a:t>
            </a:r>
          </a:p>
          <a:p>
            <a:pPr marL="0" indent="0">
              <a:buNone/>
            </a:pPr>
            <a:r>
              <a:rPr lang="hr-HR" sz="2000" b="1" dirty="0">
                <a:solidFill>
                  <a:schemeClr val="bg1">
                    <a:alpha val="80000"/>
                  </a:schemeClr>
                </a:solidFill>
              </a:rPr>
              <a:t>4. Sustav profesionalne podrške nastavnicima i izvori dobrostanja</a:t>
            </a:r>
          </a:p>
          <a:p>
            <a:pPr marL="0" indent="0">
              <a:buNone/>
            </a:pPr>
            <a:r>
              <a:rPr lang="hr-HR" sz="2000" b="1" dirty="0">
                <a:solidFill>
                  <a:schemeClr val="bg1">
                    <a:alpha val="80000"/>
                  </a:schemeClr>
                </a:solidFill>
              </a:rPr>
              <a:t>5. Provedba upitnika o zadovoljstvu na poslu nastavnika TŠSB</a:t>
            </a:r>
          </a:p>
          <a:p>
            <a:pPr marL="0" indent="0">
              <a:buNone/>
            </a:pPr>
            <a:r>
              <a:rPr lang="hr-HR" sz="2000" b="1" dirty="0">
                <a:solidFill>
                  <a:schemeClr val="bg1">
                    <a:alpha val="80000"/>
                  </a:schemeClr>
                </a:solidFill>
              </a:rPr>
              <a:t>6. Što je ostavilo poseban utisak na nas?</a:t>
            </a:r>
          </a:p>
          <a:p>
            <a:pPr marL="0" indent="0">
              <a:buNone/>
            </a:pPr>
            <a:endParaRPr lang="hr-HR" sz="1500" b="1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hr-HR" sz="15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en-GB" sz="15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672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81365AE0-75D2-A5B4-2360-579171347E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20" b="14480"/>
          <a:stretch/>
        </p:blipFill>
        <p:spPr>
          <a:xfrm>
            <a:off x="20" y="-2"/>
            <a:ext cx="12191980" cy="6858000"/>
          </a:xfrm>
          <a:prstGeom prst="rect">
            <a:avLst/>
          </a:prstGeom>
        </p:spPr>
      </p:pic>
      <p:sp useBgFill="1">
        <p:nvSpPr>
          <p:cNvPr id="16" name="Rectangle: Top Corners Rounded 15">
            <a:extLst>
              <a:ext uri="{FF2B5EF4-FFF2-40B4-BE49-F238E27FC236}">
                <a16:creationId xmlns:a16="http://schemas.microsoft.com/office/drawing/2014/main" id="{A06622B5-0D3E-459F-977C-302B9D998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64314" y="195830"/>
            <a:ext cx="2932144" cy="3860771"/>
          </a:xfrm>
          <a:prstGeom prst="round2SameRect">
            <a:avLst>
              <a:gd name="adj1" fmla="val 4735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6A20A1D1-F737-6BE8-5EF4-37897BD6B8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49" r="1" b="28443"/>
          <a:stretch/>
        </p:blipFill>
        <p:spPr>
          <a:xfrm>
            <a:off x="20" y="823196"/>
            <a:ext cx="3694156" cy="2606040"/>
          </a:xfrm>
          <a:custGeom>
            <a:avLst/>
            <a:gdLst/>
            <a:ahLst/>
            <a:cxnLst/>
            <a:rect l="l" t="t" r="r" b="b"/>
            <a:pathLst>
              <a:path w="3694176" h="2606040">
                <a:moveTo>
                  <a:pt x="0" y="0"/>
                </a:moveTo>
                <a:lnTo>
                  <a:pt x="3578728" y="0"/>
                </a:lnTo>
                <a:cubicBezTo>
                  <a:pt x="3642488" y="0"/>
                  <a:pt x="3694176" y="51688"/>
                  <a:pt x="3694176" y="115448"/>
                </a:cubicBezTo>
                <a:lnTo>
                  <a:pt x="3694176" y="2490592"/>
                </a:lnTo>
                <a:cubicBezTo>
                  <a:pt x="3694176" y="2554352"/>
                  <a:pt x="3642488" y="2606040"/>
                  <a:pt x="3578728" y="2606040"/>
                </a:cubicBezTo>
                <a:lnTo>
                  <a:pt x="0" y="2606040"/>
                </a:lnTo>
                <a:close/>
              </a:path>
            </a:pathLst>
          </a:custGeom>
        </p:spPr>
      </p:pic>
      <p:sp useBgFill="1">
        <p:nvSpPr>
          <p:cNvPr id="18" name="Rectangle: Top Corners Rounded 17">
            <a:extLst>
              <a:ext uri="{FF2B5EF4-FFF2-40B4-BE49-F238E27FC236}">
                <a16:creationId xmlns:a16="http://schemas.microsoft.com/office/drawing/2014/main" id="{B22EB6A2-EE25-4D0A-B8F7-560339BF7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157157" y="-1"/>
            <a:ext cx="4332545" cy="3130998"/>
          </a:xfrm>
          <a:prstGeom prst="round2SameRect">
            <a:avLst>
              <a:gd name="adj1" fmla="val 3211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DC495DDA-7307-93E5-1994-BA2C65ED66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10" r="6365" b="-2"/>
          <a:stretch/>
        </p:blipFill>
        <p:spPr>
          <a:xfrm>
            <a:off x="4320893" y="1"/>
            <a:ext cx="4005072" cy="2962656"/>
          </a:xfrm>
          <a:custGeom>
            <a:avLst/>
            <a:gdLst/>
            <a:ahLst/>
            <a:cxnLst/>
            <a:rect l="l" t="t" r="r" b="b"/>
            <a:pathLst>
              <a:path w="4005072" h="2962656">
                <a:moveTo>
                  <a:pt x="0" y="0"/>
                </a:moveTo>
                <a:lnTo>
                  <a:pt x="4005072" y="0"/>
                </a:lnTo>
                <a:lnTo>
                  <a:pt x="4005072" y="2867525"/>
                </a:lnTo>
                <a:cubicBezTo>
                  <a:pt x="4005072" y="2920064"/>
                  <a:pt x="3962480" y="2962656"/>
                  <a:pt x="3909941" y="2962656"/>
                </a:cubicBezTo>
                <a:lnTo>
                  <a:pt x="95131" y="2962656"/>
                </a:lnTo>
                <a:cubicBezTo>
                  <a:pt x="42592" y="2962656"/>
                  <a:pt x="0" y="2920064"/>
                  <a:pt x="0" y="2867525"/>
                </a:cubicBezTo>
                <a:close/>
              </a:path>
            </a:pathLst>
          </a:custGeom>
        </p:spPr>
      </p:pic>
      <p:sp useBgFill="1"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03EE06E7-68E3-478C-8B9B-551876F1B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957692" y="1480693"/>
            <a:ext cx="5054856" cy="3413760"/>
          </a:xfrm>
          <a:prstGeom prst="round2SameRect">
            <a:avLst>
              <a:gd name="adj1" fmla="val 3803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4C5BF982-CF58-08C4-61F7-BFD0A02C27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" b="18080"/>
          <a:stretch/>
        </p:blipFill>
        <p:spPr>
          <a:xfrm>
            <a:off x="8945880" y="823849"/>
            <a:ext cx="3246120" cy="4727448"/>
          </a:xfrm>
          <a:custGeom>
            <a:avLst/>
            <a:gdLst/>
            <a:ahLst/>
            <a:cxnLst/>
            <a:rect l="l" t="t" r="r" b="b"/>
            <a:pathLst>
              <a:path w="3246120" h="4727448">
                <a:moveTo>
                  <a:pt x="75732" y="0"/>
                </a:moveTo>
                <a:lnTo>
                  <a:pt x="3246120" y="0"/>
                </a:lnTo>
                <a:lnTo>
                  <a:pt x="3246120" y="4727448"/>
                </a:lnTo>
                <a:lnTo>
                  <a:pt x="75732" y="4727448"/>
                </a:lnTo>
                <a:cubicBezTo>
                  <a:pt x="33906" y="4727448"/>
                  <a:pt x="0" y="4693542"/>
                  <a:pt x="0" y="4651716"/>
                </a:cubicBezTo>
                <a:lnTo>
                  <a:pt x="0" y="75732"/>
                </a:lnTo>
                <a:cubicBezTo>
                  <a:pt x="0" y="33906"/>
                  <a:pt x="33906" y="0"/>
                  <a:pt x="7573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8988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C84D7771-E951-C583-C38C-E3C871966D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058" r="9092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D34E71B-6F0B-8383-108E-BE83F7C1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Pitanja?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5F75608-66F3-0982-305D-935C02A0D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Zahvaljujemo na pažnji!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65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07BCBC-19C3-81AD-CE11-760B0957C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908" y="5370611"/>
            <a:ext cx="9392281" cy="834184"/>
          </a:xfrm>
        </p:spPr>
        <p:txBody>
          <a:bodyPr anchor="ctr">
            <a:normAutofit/>
          </a:bodyPr>
          <a:lstStyle/>
          <a:p>
            <a:pPr algn="ctr"/>
            <a:r>
              <a:rPr lang="hr-HR" sz="2800">
                <a:solidFill>
                  <a:schemeClr val="tx2"/>
                </a:solidFill>
              </a:rPr>
              <a:t>Program praćenja rada</a:t>
            </a:r>
            <a:endParaRPr lang="en-GB" sz="2800">
              <a:solidFill>
                <a:schemeClr val="tx2"/>
              </a:solidFill>
            </a:endParaRP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B2A7CB03-E2EE-11CE-FD0C-B672D6690F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389257"/>
              </p:ext>
            </p:extLst>
          </p:nvPr>
        </p:nvGraphicFramePr>
        <p:xfrm>
          <a:off x="985495" y="654008"/>
          <a:ext cx="10218887" cy="42410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50664">
                  <a:extLst>
                    <a:ext uri="{9D8B030D-6E8A-4147-A177-3AD203B41FA5}">
                      <a16:colId xmlns:a16="http://schemas.microsoft.com/office/drawing/2014/main" val="619547056"/>
                    </a:ext>
                  </a:extLst>
                </a:gridCol>
                <a:gridCol w="2063239">
                  <a:extLst>
                    <a:ext uri="{9D8B030D-6E8A-4147-A177-3AD203B41FA5}">
                      <a16:colId xmlns:a16="http://schemas.microsoft.com/office/drawing/2014/main" val="2958236057"/>
                    </a:ext>
                  </a:extLst>
                </a:gridCol>
                <a:gridCol w="2029029">
                  <a:extLst>
                    <a:ext uri="{9D8B030D-6E8A-4147-A177-3AD203B41FA5}">
                      <a16:colId xmlns:a16="http://schemas.microsoft.com/office/drawing/2014/main" val="3459321474"/>
                    </a:ext>
                  </a:extLst>
                </a:gridCol>
                <a:gridCol w="2000141">
                  <a:extLst>
                    <a:ext uri="{9D8B030D-6E8A-4147-A177-3AD203B41FA5}">
                      <a16:colId xmlns:a16="http://schemas.microsoft.com/office/drawing/2014/main" val="371630984"/>
                    </a:ext>
                  </a:extLst>
                </a:gridCol>
                <a:gridCol w="1975814">
                  <a:extLst>
                    <a:ext uri="{9D8B030D-6E8A-4147-A177-3AD203B41FA5}">
                      <a16:colId xmlns:a16="http://schemas.microsoft.com/office/drawing/2014/main" val="1231085325"/>
                    </a:ext>
                  </a:extLst>
                </a:gridCol>
              </a:tblGrid>
              <a:tr h="822940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Monday 25.9. 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Arto Ruhala and </a:t>
                      </a:r>
                      <a:endParaRPr lang="en-US" sz="1300">
                        <a:effectLst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Aalto Cabinet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104" marR="8210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</a:rPr>
                        <a:t>Tuesday 26.9. </a:t>
                      </a:r>
                      <a:endParaRPr lang="en-US" sz="1300">
                        <a:effectLst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1200">
                          <a:effectLst/>
                        </a:rPr>
                        <a:t>Päivi Lauronen / Anne Talvitie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104" marR="8210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i-FI" sz="1300">
                          <a:effectLst/>
                        </a:rPr>
                        <a:t>Wednesday 27.9. </a:t>
                      </a:r>
                      <a:endParaRPr lang="en-US" sz="1300">
                        <a:effectLst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Elina Jalli</a:t>
                      </a:r>
                      <a:endParaRPr lang="en-US" sz="1300">
                        <a:effectLst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200">
                          <a:effectLst/>
                        </a:rPr>
                        <a:t>Marja Tuominen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104" marR="8210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Thursday 28.9. 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300">
                        <a:effectLst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Päivi Lauronen / Anne Talvitie / Evo Forest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104" marR="8210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Friday 29.9. 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Arto Ruhala </a:t>
                      </a:r>
                      <a:endParaRPr lang="en-US" sz="1300">
                        <a:effectLst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Aalto Cabinet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104" marR="82104" marT="0" marB="0"/>
                </a:tc>
                <a:extLst>
                  <a:ext uri="{0D108BD9-81ED-4DB2-BD59-A6C34878D82A}">
                    <a16:rowId xmlns:a16="http://schemas.microsoft.com/office/drawing/2014/main" val="1219625361"/>
                  </a:ext>
                </a:extLst>
              </a:tr>
              <a:tr h="1562102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9.00 Welcome to Tavastia Vocational College, Finnish educational framework</a:t>
                      </a:r>
                      <a:r>
                        <a:rPr lang="en-US" sz="1100">
                          <a:effectLst/>
                        </a:rPr>
                        <a:t> Arto Ruhala </a:t>
                      </a:r>
                      <a:endParaRPr lang="en-US" sz="1300">
                        <a:effectLst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 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104" marR="8210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9.00-11.30 Studying in Modules - General studies workshop school 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Anu Mäenpää</a:t>
                      </a:r>
                      <a:endParaRPr lang="en-US" sz="1300">
                        <a:effectLst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Jukka Marttila </a:t>
                      </a:r>
                      <a:endParaRPr lang="en-US" sz="1300">
                        <a:effectLst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104" marR="8210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9.00 Special needs education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Learning studio activities in special needs study support, OTE-paja rehabilitative small group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104" marR="8210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9.00 Coping skills, peer support and invidual development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104" marR="8210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9.00 Continuous education and teacher mentoring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Tiina Alhainen</a:t>
                      </a:r>
                      <a:endParaRPr lang="en-US" sz="1300">
                        <a:effectLst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300">
                        <a:effectLst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104" marR="82104" marT="0" marB="0"/>
                </a:tc>
                <a:extLst>
                  <a:ext uri="{0D108BD9-81ED-4DB2-BD59-A6C34878D82A}">
                    <a16:rowId xmlns:a16="http://schemas.microsoft.com/office/drawing/2014/main" val="1536858265"/>
                  </a:ext>
                </a:extLst>
              </a:tr>
              <a:tr h="241447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Lunch 11.30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104" marR="8210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Lunch 11.30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104" marR="8210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Lunch 11.30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104" marR="8210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Lunch 11.30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104" marR="8210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Lunch 11.30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104" marR="82104" marT="0" marB="0"/>
                </a:tc>
                <a:extLst>
                  <a:ext uri="{0D108BD9-81ED-4DB2-BD59-A6C34878D82A}">
                    <a16:rowId xmlns:a16="http://schemas.microsoft.com/office/drawing/2014/main" val="4223338332"/>
                  </a:ext>
                </a:extLst>
              </a:tr>
              <a:tr h="1228669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Tour around Tavastia – visiting different departments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 Arto Ruhala</a:t>
                      </a:r>
                      <a:endParaRPr lang="en-US" sz="1300">
                        <a:effectLst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104" marR="82104" marT="0" marB="0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13.00-15.00 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Teacher work welfare as a part of human resource management</a:t>
                      </a:r>
                      <a:endParaRPr lang="en-US" sz="1300">
                        <a:effectLst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Saija Hieta</a:t>
                      </a:r>
                      <a:endParaRPr lang="en-US" sz="1300">
                        <a:effectLst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300">
                        <a:effectLst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Cultural activities</a:t>
                      </a:r>
                      <a:endParaRPr lang="en-US" sz="1300">
                        <a:effectLst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104" marR="82104" marT="0" marB="0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12.00-15.00 Worklife and career changes –Teacher resilience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Anne Talvitie </a:t>
                      </a:r>
                      <a:endParaRPr lang="en-US" sz="1300">
                        <a:effectLst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300">
                        <a:effectLst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104" marR="8210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12.30 Resources of wellbeing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Anne Talvitie Päivi Lauronen</a:t>
                      </a:r>
                      <a:endParaRPr lang="en-US" sz="1300">
                        <a:effectLst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104" marR="82104" marT="0" marB="0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12.30 -14.00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Feedback conversation 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104" marR="82104" marT="0" marB="0"/>
                </a:tc>
                <a:extLst>
                  <a:ext uri="{0D108BD9-81ED-4DB2-BD59-A6C34878D82A}">
                    <a16:rowId xmlns:a16="http://schemas.microsoft.com/office/drawing/2014/main" val="1624000544"/>
                  </a:ext>
                </a:extLst>
              </a:tr>
              <a:tr h="38588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18.00 Sauna and dinner</a:t>
                      </a:r>
                      <a:endParaRPr lang="en-U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104" marR="82104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0533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2091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5872560-417B-A762-F104-EB82ADC59D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13850" r="17898"/>
          <a:stretch/>
        </p:blipFill>
        <p:spPr>
          <a:xfrm>
            <a:off x="181899" y="182880"/>
            <a:ext cx="5915025" cy="6499784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97065D71-9AE9-71AF-F472-A9FE6C50E6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3306" r="1" b="14280"/>
          <a:stretch/>
        </p:blipFill>
        <p:spPr>
          <a:xfrm>
            <a:off x="6095156" y="182880"/>
            <a:ext cx="5915025" cy="6499784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5B6EC9C-B115-EEE5-5B2A-6950EB837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59" y="252918"/>
            <a:ext cx="10509179" cy="700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b="1" dirty="0" err="1">
                <a:solidFill>
                  <a:srgbClr val="FFFFFF"/>
                </a:solidFill>
              </a:rPr>
              <a:t>Tavastia</a:t>
            </a:r>
            <a:r>
              <a:rPr lang="en-US" sz="2000" b="1" dirty="0">
                <a:solidFill>
                  <a:srgbClr val="FFFFFF"/>
                </a:solidFill>
              </a:rPr>
              <a:t> Vocational College  - </a:t>
            </a:r>
            <a:r>
              <a:rPr lang="en-US" sz="2000" b="1" dirty="0" err="1">
                <a:solidFill>
                  <a:srgbClr val="FFFFFF"/>
                </a:solidFill>
              </a:rPr>
              <a:t>škola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domaćin</a:t>
            </a:r>
            <a:br>
              <a:rPr lang="hr-HR" sz="2000" b="1" dirty="0">
                <a:solidFill>
                  <a:srgbClr val="FFFFFF"/>
                </a:solidFill>
              </a:rPr>
            </a:br>
            <a:r>
              <a:rPr lang="hr-HR" sz="2000" dirty="0">
                <a:solidFill>
                  <a:srgbClr val="FFFFFF"/>
                </a:solidFill>
              </a:rPr>
              <a:t>Arto </a:t>
            </a:r>
            <a:r>
              <a:rPr lang="hr-HR" sz="2000" dirty="0" err="1">
                <a:solidFill>
                  <a:srgbClr val="FFFFFF"/>
                </a:solidFill>
              </a:rPr>
              <a:t>Ruhala</a:t>
            </a:r>
            <a:r>
              <a:rPr lang="hr-HR" sz="2000" dirty="0">
                <a:solidFill>
                  <a:srgbClr val="FFFFFF"/>
                </a:solidFill>
              </a:rPr>
              <a:t> i Pasi </a:t>
            </a:r>
            <a:r>
              <a:rPr lang="hr-HR" sz="2000" dirty="0" err="1">
                <a:solidFill>
                  <a:srgbClr val="FFFFFF"/>
                </a:solidFill>
              </a:rPr>
              <a:t>Henrikson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1CA9E21-14A0-203E-016E-04150641C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535" y="5452377"/>
            <a:ext cx="5728432" cy="108461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FFFFFF"/>
                </a:solidFill>
              </a:rPr>
              <a:t>Tavastia</a:t>
            </a:r>
            <a:r>
              <a:rPr lang="en-US" sz="2000" dirty="0">
                <a:solidFill>
                  <a:srgbClr val="FFFFFF"/>
                </a:solidFill>
              </a:rPr>
              <a:t> je </a:t>
            </a:r>
            <a:r>
              <a:rPr lang="en-US" sz="2000" dirty="0" err="1">
                <a:solidFill>
                  <a:srgbClr val="FFFFFF"/>
                </a:solidFill>
              </a:rPr>
              <a:t>konzorcij</a:t>
            </a:r>
            <a:r>
              <a:rPr lang="en-US" sz="2000" dirty="0">
                <a:solidFill>
                  <a:srgbClr val="FFFFFF"/>
                </a:solidFill>
              </a:rPr>
              <a:t> koji se </a:t>
            </a:r>
            <a:r>
              <a:rPr lang="en-US" sz="2000" dirty="0" err="1">
                <a:solidFill>
                  <a:srgbClr val="FFFFFF"/>
                </a:solidFill>
              </a:rPr>
              <a:t>sastoji</a:t>
            </a:r>
            <a:r>
              <a:rPr lang="en-US" sz="2000" dirty="0">
                <a:solidFill>
                  <a:srgbClr val="FFFFFF"/>
                </a:solidFill>
              </a:rPr>
              <a:t> od 5 </a:t>
            </a:r>
            <a:r>
              <a:rPr lang="en-US" sz="2000" dirty="0" err="1">
                <a:solidFill>
                  <a:srgbClr val="FFFFFF"/>
                </a:solidFill>
              </a:rPr>
              <a:t>strukovnih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srednjih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škola</a:t>
            </a:r>
            <a:r>
              <a:rPr lang="hr-HR" sz="2000" dirty="0">
                <a:solidFill>
                  <a:srgbClr val="FFFFFF"/>
                </a:solidFill>
              </a:rPr>
              <a:t>.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21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07C705-4503-6A31-4BB0-95727A3AA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4224044"/>
            <a:ext cx="4229100" cy="1765016"/>
          </a:xfrm>
        </p:spPr>
        <p:txBody>
          <a:bodyPr anchor="t">
            <a:normAutofit/>
          </a:bodyPr>
          <a:lstStyle/>
          <a:p>
            <a:r>
              <a:rPr lang="hr-HR" sz="3200" b="1" dirty="0">
                <a:solidFill>
                  <a:schemeClr val="accent6"/>
                </a:solidFill>
              </a:rPr>
              <a:t>1. Finski obrazovni sustav</a:t>
            </a:r>
            <a:endParaRPr lang="en-GB" sz="3200" b="1" dirty="0">
              <a:solidFill>
                <a:schemeClr val="accent6"/>
              </a:solidFill>
            </a:endParaRPr>
          </a:p>
        </p:txBody>
      </p:sp>
      <p:pic>
        <p:nvPicPr>
          <p:cNvPr id="4" name="Picture 4" descr="The World's Best Education System | CustomEssayMeister.com">
            <a:extLst>
              <a:ext uri="{FF2B5EF4-FFF2-40B4-BE49-F238E27FC236}">
                <a16:creationId xmlns:a16="http://schemas.microsoft.com/office/drawing/2014/main" id="{94E77498-B3B7-BF46-F14E-31AFF8071B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3" r="-2" b="102"/>
          <a:stretch/>
        </p:blipFill>
        <p:spPr bwMode="auto">
          <a:xfrm>
            <a:off x="800100" y="-11"/>
            <a:ext cx="5218654" cy="351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innish schoolsystem, finland">
            <a:extLst>
              <a:ext uri="{FF2B5EF4-FFF2-40B4-BE49-F238E27FC236}">
                <a16:creationId xmlns:a16="http://schemas.microsoft.com/office/drawing/2014/main" id="{2B2B6FEF-7D84-246D-FF9A-AA28C6A1F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0120"/>
          <a:stretch/>
        </p:blipFill>
        <p:spPr bwMode="auto">
          <a:xfrm>
            <a:off x="6135146" y="-11"/>
            <a:ext cx="5218654" cy="351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90" name="Straight Connector 3078">
            <a:extLst>
              <a:ext uri="{FF2B5EF4-FFF2-40B4-BE49-F238E27FC236}">
                <a16:creationId xmlns:a16="http://schemas.microsoft.com/office/drawing/2014/main" id="{ABFC0EAB-26E9-C8FA-01DA-8A831BDEC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6422" y="398813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2439803-BEB7-2CAA-4626-B2832DE99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0" y="3854885"/>
            <a:ext cx="5410200" cy="2384552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sz="1800" b="1" dirty="0">
                <a:solidFill>
                  <a:srgbClr val="00B050"/>
                </a:solidFill>
              </a:rPr>
              <a:t>Srednja škola je obvezna </a:t>
            </a:r>
            <a:r>
              <a:rPr lang="hr-HR" sz="1300" dirty="0"/>
              <a:t>od prije 6 godina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1300" dirty="0"/>
              <a:t>Programi prilagođeni tržištu – ukoliko nema dovoljno radnih mjesta oni gase smjer, nastavnici se doškoluju i predaju druge predmete</a:t>
            </a:r>
          </a:p>
          <a:p>
            <a:pPr marL="0" indent="0">
              <a:buNone/>
            </a:pPr>
            <a:r>
              <a:rPr lang="hr-HR" sz="1300" dirty="0"/>
              <a:t>          Uvođenje novog smjera – poduzetnici iz realnog sektora djelomično predaju u nastavi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1300" dirty="0"/>
              <a:t> Omjer teorijske i praktične nastave je 30:70 – nastavnici struke predaju u specijaliziranim učionicama gdje učenici mogu raditi i praksu, a dio prakse rade izvan škole u poduzećima.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1800" b="1" dirty="0">
                <a:solidFill>
                  <a:srgbClr val="00B050"/>
                </a:solidFill>
              </a:rPr>
              <a:t>Nema točnog početka i završetka nastavne godine za učenike </a:t>
            </a:r>
            <a:r>
              <a:rPr lang="hr-HR" sz="1300" dirty="0"/>
              <a:t>– učenici imaju individualizirani plan učenja.</a:t>
            </a:r>
            <a:endParaRPr lang="en-GB" sz="1300" dirty="0"/>
          </a:p>
          <a:p>
            <a:pPr marL="0" indent="0">
              <a:buNone/>
            </a:pPr>
            <a:endParaRPr lang="en-GB" sz="1300" dirty="0"/>
          </a:p>
        </p:txBody>
      </p:sp>
      <p:sp>
        <p:nvSpPr>
          <p:cNvPr id="5" name="Strelica: desno 4">
            <a:extLst>
              <a:ext uri="{FF2B5EF4-FFF2-40B4-BE49-F238E27FC236}">
                <a16:creationId xmlns:a16="http://schemas.microsoft.com/office/drawing/2014/main" id="{D094B3AB-54FA-A56E-633D-9E1F6328B504}"/>
              </a:ext>
            </a:extLst>
          </p:cNvPr>
          <p:cNvSpPr/>
          <p:nvPr/>
        </p:nvSpPr>
        <p:spPr>
          <a:xfrm>
            <a:off x="6096000" y="4756826"/>
            <a:ext cx="25766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449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96BA542-409F-58DC-1BE3-0C2D4650D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</p:spPr>
        <p:txBody>
          <a:bodyPr>
            <a:normAutofit/>
          </a:bodyPr>
          <a:lstStyle/>
          <a:p>
            <a:r>
              <a:rPr lang="hr-HR" sz="4000" b="1" dirty="0">
                <a:solidFill>
                  <a:schemeClr val="accent6"/>
                </a:solidFill>
              </a:rPr>
              <a:t>2. Modularna nastava</a:t>
            </a:r>
            <a:endParaRPr lang="en-GB" sz="4000" b="1" dirty="0">
              <a:solidFill>
                <a:schemeClr val="accent6"/>
              </a:solidFill>
            </a:endParaRPr>
          </a:p>
        </p:txBody>
      </p:sp>
      <p:pic>
        <p:nvPicPr>
          <p:cNvPr id="21" name="Slika 20" descr="Slika na kojoj se prikazuje u dvorani, tvornica, stroj, industrija&#10;&#10;Opis je automatski generiran">
            <a:extLst>
              <a:ext uri="{FF2B5EF4-FFF2-40B4-BE49-F238E27FC236}">
                <a16:creationId xmlns:a16="http://schemas.microsoft.com/office/drawing/2014/main" id="{FF97CFC7-AAEF-54CC-5ED3-67FE3264B6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69" r="18245" b="-3"/>
          <a:stretch/>
        </p:blipFill>
        <p:spPr>
          <a:xfrm>
            <a:off x="-4642" y="10"/>
            <a:ext cx="3006061" cy="3339639"/>
          </a:xfrm>
          <a:prstGeom prst="rect">
            <a:avLst/>
          </a:prstGeom>
        </p:spPr>
      </p:pic>
      <p:pic>
        <p:nvPicPr>
          <p:cNvPr id="17" name="Slika 16" descr="Slika na kojoj se prikazuje u dvorani, osoba, stroj, inženjerstvo&#10;&#10;Opis je automatski generiran">
            <a:extLst>
              <a:ext uri="{FF2B5EF4-FFF2-40B4-BE49-F238E27FC236}">
                <a16:creationId xmlns:a16="http://schemas.microsoft.com/office/drawing/2014/main" id="{A49BD23A-ABC6-376A-F0C9-B61AFC78D8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52" r="4" b="7490"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</p:spPr>
      </p:pic>
      <p:pic>
        <p:nvPicPr>
          <p:cNvPr id="13" name="Slika 12" descr="Slika na kojoj se prikazuje osoba, u dvorani, zid, odijevanje&#10;&#10;Opis je automatski generiran">
            <a:extLst>
              <a:ext uri="{FF2B5EF4-FFF2-40B4-BE49-F238E27FC236}">
                <a16:creationId xmlns:a16="http://schemas.microsoft.com/office/drawing/2014/main" id="{CCCF855C-8186-3704-E8DB-2DDE9D4F78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27" r="1" b="24527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30D9393-5AAB-3B48-EBDF-D649248D5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265" y="2413645"/>
            <a:ext cx="4753534" cy="3694734"/>
          </a:xfrm>
        </p:spPr>
        <p:txBody>
          <a:bodyPr>
            <a:normAutofit/>
          </a:bodyPr>
          <a:lstStyle/>
          <a:p>
            <a:r>
              <a:rPr lang="hr-HR" sz="1600" dirty="0"/>
              <a:t>Imaju modularnu nastavu i nekoliko profesora radi unutar jednog modula (</a:t>
            </a:r>
            <a:r>
              <a:rPr lang="hr-HR" sz="1600" dirty="0" err="1"/>
              <a:t>međupredmetne</a:t>
            </a:r>
            <a:r>
              <a:rPr lang="hr-HR" sz="1600" dirty="0"/>
              <a:t> teme)</a:t>
            </a:r>
          </a:p>
          <a:p>
            <a:r>
              <a:rPr lang="hr-HR" sz="1600" dirty="0"/>
              <a:t>Opći predmeti se održavaju posebno (u rasporedu na određene dane), a strukovna nastava se održava u specijaliziranim učionicama – radionicama /zgradama</a:t>
            </a:r>
          </a:p>
          <a:p>
            <a:r>
              <a:rPr lang="hr-HR" sz="1600" dirty="0"/>
              <a:t>Učenici i odrasli (u sklopu obrazovanja odraslih) odlučuju koliko će pohađati nastavu – moraju usvojiti ishode učenja predmeta – testovi i demonstracija naučenog.</a:t>
            </a:r>
          </a:p>
          <a:p>
            <a:r>
              <a:rPr lang="hr-HR" sz="1600" dirty="0"/>
              <a:t>Ravnatelj određuje raspored modula – 5 različitih modula tijekom godine (sastoje se od teorijske nastave, rada u radionici i stručne prakse u poduzećima)</a:t>
            </a:r>
          </a:p>
        </p:txBody>
      </p:sp>
    </p:spTree>
    <p:extLst>
      <p:ext uri="{BB962C8B-B14F-4D97-AF65-F5344CB8AC3E}">
        <p14:creationId xmlns:p14="http://schemas.microsoft.com/office/powerpoint/2010/main" val="3551642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slov 5">
            <a:extLst>
              <a:ext uri="{FF2B5EF4-FFF2-40B4-BE49-F238E27FC236}">
                <a16:creationId xmlns:a16="http://schemas.microsoft.com/office/drawing/2014/main" id="{CCEA4A1D-2E5C-43D4-9860-88E67F99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hr-HR" sz="6600"/>
              <a:t>Modularna nastava</a:t>
            </a:r>
            <a:endParaRPr lang="en-GB" sz="6600"/>
          </a:p>
        </p:txBody>
      </p:sp>
      <p:sp>
        <p:nvSpPr>
          <p:cNvPr id="105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09FB168-17CD-3594-E195-44261F741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sz="1500" b="1"/>
          </a:p>
          <a:p>
            <a:r>
              <a:rPr lang="hr-HR" sz="1500"/>
              <a:t>Učenici/polaznici moraju usvojiti 180 bodova kako bi stekli određenu kvalifikaciju. </a:t>
            </a:r>
          </a:p>
          <a:p>
            <a:r>
              <a:rPr lang="hr-HR" sz="1500"/>
              <a:t>Moduli su zapravo </a:t>
            </a:r>
            <a:r>
              <a:rPr lang="hr-HR" sz="1500" b="1"/>
              <a:t>tečajevi </a:t>
            </a:r>
            <a:r>
              <a:rPr lang="hr-HR" sz="1500"/>
              <a:t>i svaki od njih nosi određeni broj bodova ovisno o težini.</a:t>
            </a:r>
          </a:p>
          <a:p>
            <a:pPr marL="0" indent="0">
              <a:buNone/>
            </a:pPr>
            <a:r>
              <a:rPr lang="hr-HR" sz="1500" b="1"/>
              <a:t>Individualizirani plan učenja:</a:t>
            </a:r>
          </a:p>
          <a:p>
            <a:r>
              <a:rPr lang="hr-HR" sz="1500"/>
              <a:t>Postoje obvezni moduli koje svi slušaju, a izborne module biraju sami. Na ovaj način se učenici mogu specijalizirati za određeno područje rada, a poslodavac vidi koje područje je budući radnik specijalizirao. </a:t>
            </a:r>
          </a:p>
          <a:p>
            <a:r>
              <a:rPr lang="hr-HR" sz="1500"/>
              <a:t>Učenici mogu ponavljati module u ciklusu – nema točnog početka i završetka školske godine, ponavljaju module dok ih ne usvoje – praćenje rada učenika preko moodle.</a:t>
            </a:r>
          </a:p>
          <a:p>
            <a:endParaRPr lang="hr-HR" sz="1500"/>
          </a:p>
          <a:p>
            <a:endParaRPr lang="hr-HR" sz="1500"/>
          </a:p>
          <a:p>
            <a:pPr marL="0" indent="0">
              <a:buNone/>
            </a:pPr>
            <a:endParaRPr lang="en-GB" sz="1500"/>
          </a:p>
        </p:txBody>
      </p:sp>
      <p:pic>
        <p:nvPicPr>
          <p:cNvPr id="5" name="Slika 4" descr="Slika na kojoj se prikazuje u dvorani, namještaj, stol, zid&#10;&#10;Opis je automatski generiran">
            <a:extLst>
              <a:ext uri="{FF2B5EF4-FFF2-40B4-BE49-F238E27FC236}">
                <a16:creationId xmlns:a16="http://schemas.microsoft.com/office/drawing/2014/main" id="{6B674ED6-6250-83A8-AF88-8C067AC590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8" r="18852" b="-3"/>
          <a:stretch/>
        </p:blipFill>
        <p:spPr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8" name="Slika 7" descr="Slika na kojoj se prikazuje odijevanje, osoba, Ljudsko lice, u dvorani&#10;&#10;Opis je automatski generiran">
            <a:extLst>
              <a:ext uri="{FF2B5EF4-FFF2-40B4-BE49-F238E27FC236}">
                <a16:creationId xmlns:a16="http://schemas.microsoft.com/office/drawing/2014/main" id="{A96BEA98-DDB3-FCE3-F438-A37D97EA07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67" r="-1" b="10789"/>
          <a:stretch/>
        </p:blipFill>
        <p:spPr>
          <a:xfrm>
            <a:off x="8144356" y="429548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72471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2AC424-EE96-18FF-D4B3-573AAB0B8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291" y="288904"/>
            <a:ext cx="4355265" cy="1616203"/>
          </a:xfrm>
        </p:spPr>
        <p:txBody>
          <a:bodyPr anchor="b">
            <a:normAutofit/>
          </a:bodyPr>
          <a:lstStyle/>
          <a:p>
            <a:r>
              <a:rPr lang="hr-HR" sz="3200" b="1" dirty="0"/>
              <a:t>Priznavanje ishoda učenja i stečenih vještina</a:t>
            </a:r>
            <a:endParaRPr lang="en-GB" sz="3200" b="1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FF41C83-4461-1F89-19E1-050F6CEA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291" y="1996147"/>
            <a:ext cx="4355265" cy="4572949"/>
          </a:xfrm>
        </p:spPr>
        <p:txBody>
          <a:bodyPr anchor="t">
            <a:normAutofit fontScale="77500" lnSpcReduction="20000"/>
          </a:bodyPr>
          <a:lstStyle/>
          <a:p>
            <a:r>
              <a:rPr lang="hr-HR" sz="2900" dirty="0"/>
              <a:t>Ukoliko učenik/polaznik posjeduje neko znanje ili vještinu koju je usvojio npr. radeći u obiteljskoj firmi ili negdje na praksi, to dokazuje kroz praktičan rad i ta vještina se priznaje od strane nastavnika (demonstracija pred povjerenstvom)</a:t>
            </a:r>
          </a:p>
          <a:p>
            <a:r>
              <a:rPr lang="hr-HR" sz="2900" dirty="0"/>
              <a:t>Nastavnici bilježe (ne)uspjeh učenika/polaznika, a poslodavci se oslanjaju na  te bilješke – preuzimanje odgovornosti za vlastiti uspjeh!</a:t>
            </a:r>
          </a:p>
          <a:p>
            <a:r>
              <a:rPr lang="hr-HR" sz="2900" dirty="0"/>
              <a:t>Zbog negativnih bilješki učenici dobiju suspenziju s nastave</a:t>
            </a:r>
          </a:p>
          <a:p>
            <a:pPr marL="0" indent="0">
              <a:buNone/>
            </a:pPr>
            <a:endParaRPr lang="hr-HR" sz="1700" dirty="0"/>
          </a:p>
          <a:p>
            <a:r>
              <a:rPr lang="hr-HR" sz="1800" dirty="0">
                <a:solidFill>
                  <a:srgbClr val="FFFFFF"/>
                </a:solidFill>
              </a:rPr>
              <a:t>Zbog bilješki učen</a:t>
            </a:r>
          </a:p>
        </p:txBody>
      </p:sp>
      <p:pic>
        <p:nvPicPr>
          <p:cNvPr id="4" name="Slika 3" descr="Slika na kojoj se prikazuje odijevanje, osoba, čovjek, inženjerstvo&#10;&#10;Opis je automatski generiran">
            <a:extLst>
              <a:ext uri="{FF2B5EF4-FFF2-40B4-BE49-F238E27FC236}">
                <a16:creationId xmlns:a16="http://schemas.microsoft.com/office/drawing/2014/main" id="{22A02F64-8575-343E-F8A0-9BA9991BE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41" r="6949" b="1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</p:spPr>
      </p:pic>
      <p:sp>
        <p:nvSpPr>
          <p:cNvPr id="17" name="Rectangle 13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69424" y="3028872"/>
            <a:ext cx="1559464" cy="6106313"/>
          </a:xfrm>
          <a:prstGeom prst="rect">
            <a:avLst/>
          </a:prstGeom>
          <a:gradFill>
            <a:gsLst>
              <a:gs pos="0">
                <a:schemeClr val="accent5">
                  <a:alpha val="77000"/>
                </a:schemeClr>
              </a:gs>
              <a:gs pos="57000">
                <a:schemeClr val="accent5">
                  <a:lumMod val="60000"/>
                  <a:lumOff val="40000"/>
                  <a:alpha val="0"/>
                </a:schemeClr>
              </a:gs>
            </a:gsLst>
            <a:lin ang="11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3A50E9-9119-7BC3-083B-2D84CCC78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15441" y="-3760"/>
            <a:ext cx="2176557" cy="68579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0000">
                <a:schemeClr val="accent2">
                  <a:alpha val="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096000" y="5502302"/>
            <a:ext cx="6106314" cy="135945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9000"/>
                </a:schemeClr>
              </a:gs>
              <a:gs pos="38000">
                <a:schemeClr val="accent5">
                  <a:lumMod val="60000"/>
                  <a:lumOff val="40000"/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26892" y="2939627"/>
            <a:ext cx="3162908" cy="391461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250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4D967B31-EB75-CA1B-B2EE-B3B5178B22E1}"/>
              </a:ext>
            </a:extLst>
          </p:cNvPr>
          <p:cNvSpPr txBox="1"/>
          <p:nvPr/>
        </p:nvSpPr>
        <p:spPr>
          <a:xfrm>
            <a:off x="876693" y="466928"/>
            <a:ext cx="4597746" cy="60603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hr-HR" sz="1200" dirty="0">
                <a:effectLst/>
              </a:rPr>
              <a:t>STRUKOVNA ŠKOLA </a:t>
            </a:r>
            <a:r>
              <a:rPr lang="hr-HR" sz="1200" b="1" i="1" dirty="0">
                <a:effectLst/>
              </a:rPr>
              <a:t>DIO LOKALNOG ISPITA</a:t>
            </a:r>
            <a:r>
              <a:rPr lang="hr-HR" sz="1200" dirty="0">
                <a:effectLst/>
              </a:rPr>
              <a:t> 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hr-HR" sz="1200" dirty="0">
                <a:effectLst/>
              </a:rPr>
              <a:t>Zahtjevi stručnih vještina i kriteriji ocjenjivanja 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hr-HR" sz="1600" b="1" dirty="0">
                <a:effectLst/>
              </a:rPr>
              <a:t>Skladištenje hrane, 15 bodova </a:t>
            </a:r>
            <a:endParaRPr lang="hr-HR" sz="1600" dirty="0">
              <a:effectLst/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hr-HR" sz="1200" dirty="0">
                <a:effectLst/>
              </a:rPr>
              <a:t>Zahtjevi za profesionalnim vještinama: 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hr-HR" sz="1200" b="1" dirty="0">
                <a:effectLst/>
              </a:rPr>
              <a:t>Osnove logistike hrane (4 boda) </a:t>
            </a:r>
            <a:endParaRPr lang="hr-HR" sz="1200" dirty="0">
              <a:effectLst/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hr-HR" sz="1200" dirty="0">
                <a:effectLst/>
              </a:rPr>
              <a:t>Student 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200" dirty="0">
                <a:effectLst/>
              </a:rPr>
              <a:t>razumije važnost samokontrole 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200" dirty="0">
                <a:effectLst/>
              </a:rPr>
              <a:t>obavlja higijenski pregled, 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200" dirty="0">
                <a:effectLst/>
              </a:rPr>
              <a:t>identificira kontejnere i odvojene jedinice 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1200" dirty="0">
                <a:effectLst/>
              </a:rPr>
              <a:t>poznaje principe službenog rada 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hr-HR" sz="1200" b="1" dirty="0">
                <a:effectLst/>
              </a:rPr>
              <a:t>Ambalaža za hranu (5 bodova) </a:t>
            </a:r>
            <a:endParaRPr lang="hr-HR" sz="1200" dirty="0">
              <a:effectLst/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hr-HR" sz="1200" dirty="0">
                <a:effectLst/>
              </a:rPr>
              <a:t>Student 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200" dirty="0">
                <a:effectLst/>
              </a:rPr>
              <a:t>poznaje materijale za pakiranje hrane, 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200" dirty="0">
                <a:effectLst/>
              </a:rPr>
              <a:t>razumije zahtjeve za pakiranje hrane 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200" dirty="0">
                <a:effectLst/>
              </a:rPr>
              <a:t>poznaje osnove označavanja ambalaže hrane </a:t>
            </a:r>
          </a:p>
          <a:p>
            <a:pPr marL="228600"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hr-HR" sz="1200" dirty="0">
                <a:effectLst/>
              </a:rPr>
              <a:t> 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hr-HR" sz="1200" b="1" dirty="0">
                <a:effectLst/>
              </a:rPr>
              <a:t>Skladištenje hrane (6 bodova) </a:t>
            </a:r>
            <a:endParaRPr lang="hr-HR" sz="1200" dirty="0">
              <a:effectLst/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hr-HR" sz="1200" dirty="0">
                <a:effectLst/>
              </a:rPr>
              <a:t>Student 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200" dirty="0">
                <a:effectLst/>
              </a:rPr>
              <a:t>prepoznaje i razlikuje različite vrste hrane (smrznuto, svježe, povrće i suha roba) 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200" dirty="0">
                <a:effectLst/>
              </a:rPr>
              <a:t>prepoznaje ekološke zahtjeve skladištenja hrane, 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200" dirty="0">
                <a:effectLst/>
              </a:rPr>
              <a:t>zna odabrati pravilne uvjete skladištenja proizvoda 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200" dirty="0">
                <a:effectLst/>
              </a:rPr>
              <a:t>prakticira praćenje temperature u različitim situacijama 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r-HR" sz="1200" dirty="0">
                <a:effectLst/>
              </a:rPr>
              <a:t>prepoznaje i razumije važnost različitih higijenskih područja i slijedi upute za rad u skladištu hrane 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1200" dirty="0">
                <a:effectLst/>
              </a:rPr>
              <a:t>poznaje osnovne principe suzbijanja štetočina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FD67D68-9B83-C338-8342-3348D8F22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397F34-6B84-0D3B-0F29-B1D134B3B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BD98075-BFC1-BE9C-7FB7-23FE55E43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" name="Tablica 3">
            <a:extLst>
              <a:ext uri="{FF2B5EF4-FFF2-40B4-BE49-F238E27FC236}">
                <a16:creationId xmlns:a16="http://schemas.microsoft.com/office/drawing/2014/main" id="{8FA59294-3E08-876A-0F7E-FA5F5C296C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639862"/>
              </p:ext>
            </p:extLst>
          </p:nvPr>
        </p:nvGraphicFramePr>
        <p:xfrm>
          <a:off x="6029699" y="216523"/>
          <a:ext cx="5319063" cy="46341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5275">
                  <a:extLst>
                    <a:ext uri="{9D8B030D-6E8A-4147-A177-3AD203B41FA5}">
                      <a16:colId xmlns:a16="http://schemas.microsoft.com/office/drawing/2014/main" val="270486391"/>
                    </a:ext>
                  </a:extLst>
                </a:gridCol>
                <a:gridCol w="4273788">
                  <a:extLst>
                    <a:ext uri="{9D8B030D-6E8A-4147-A177-3AD203B41FA5}">
                      <a16:colId xmlns:a16="http://schemas.microsoft.com/office/drawing/2014/main" val="3647874398"/>
                    </a:ext>
                  </a:extLst>
                </a:gridCol>
              </a:tblGrid>
              <a:tr h="169747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                               Student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05" marR="48005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495696"/>
                  </a:ext>
                </a:extLst>
              </a:tr>
              <a:tr h="8928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Zadovoljavajuće 1 </a:t>
                      </a:r>
                      <a:endParaRPr lang="en-US" sz="9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05" marR="48005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hr-HR" sz="900">
                          <a:effectLst/>
                        </a:rPr>
                        <a:t>obavlja rad prema uputama, </a:t>
                      </a:r>
                      <a:endParaRPr lang="en-US" sz="9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hr-HR" sz="900">
                          <a:effectLst/>
                        </a:rPr>
                        <a:t>radi kooperativno  </a:t>
                      </a:r>
                      <a:endParaRPr lang="en-US" sz="9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hr-HR" sz="900">
                          <a:effectLst/>
                        </a:rPr>
                        <a:t>u nekim situacijama treba dodatne upute </a:t>
                      </a:r>
                      <a:endParaRPr lang="en-US" sz="9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hr-HR" sz="900">
                          <a:effectLst/>
                        </a:rPr>
                        <a:t>koristi osnovna znanja potrebna na poslu kako bi promijenio svoje poslovanje u skladu s povratnim informacijama koje dobiva </a:t>
                      </a:r>
                      <a:endParaRPr lang="en-US" sz="9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hr-HR" sz="900">
                          <a:effectLst/>
                        </a:rPr>
                        <a:t>obavlja rad samoinicijativno i sukladno uputama,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05" marR="48005" marT="0" marB="0"/>
                </a:tc>
                <a:extLst>
                  <a:ext uri="{0D108BD9-81ED-4DB2-BD59-A6C34878D82A}">
                    <a16:rowId xmlns:a16="http://schemas.microsoft.com/office/drawing/2014/main" val="2893408631"/>
                  </a:ext>
                </a:extLst>
              </a:tr>
              <a:tr h="8928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Zadovoljavajuće 2 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05" marR="48005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hr-HR" sz="900">
                          <a:effectLst/>
                        </a:rPr>
                        <a:t>radi kooperativno i interaktivno </a:t>
                      </a:r>
                      <a:endParaRPr lang="en-US" sz="9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hr-HR" sz="900">
                          <a:effectLst/>
                        </a:rPr>
                        <a:t>dodatne upute treba samo u rijetkim situacijama </a:t>
                      </a:r>
                      <a:endParaRPr lang="en-US" sz="9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hr-HR" sz="900">
                          <a:effectLst/>
                        </a:rPr>
                        <a:t>na odgovarajući način koristiti informacije potrebne na poslu </a:t>
                      </a:r>
                      <a:endParaRPr lang="en-US" sz="9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hr-HR" sz="900">
                          <a:effectLst/>
                        </a:rPr>
                        <a:t>mijenja svoje poslovanje u skladu s povratnim informacijama koje dobiva i vlastitim zapažanjima </a:t>
                      </a:r>
                      <a:endParaRPr lang="en-US" sz="9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hr-HR" sz="900">
                          <a:effectLst/>
                        </a:rPr>
                        <a:t>samostalno obavlja posao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05" marR="48005" marT="0" marB="0"/>
                </a:tc>
                <a:extLst>
                  <a:ext uri="{0D108BD9-81ED-4DB2-BD59-A6C34878D82A}">
                    <a16:rowId xmlns:a16="http://schemas.microsoft.com/office/drawing/2014/main" val="1232701394"/>
                  </a:ext>
                </a:extLst>
              </a:tr>
              <a:tr h="6036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Dobar 3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05" marR="48005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hr-HR" sz="900">
                          <a:effectLst/>
                        </a:rPr>
                        <a:t>radi kooperativno i proaktivno u situacijama interakcije, </a:t>
                      </a:r>
                      <a:endParaRPr lang="en-US" sz="9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hr-HR" sz="900">
                          <a:effectLst/>
                        </a:rPr>
                        <a:t>nosi se s uobičajenim situacijama rješavanja problema  </a:t>
                      </a:r>
                      <a:endParaRPr lang="en-US" sz="9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hr-HR" sz="900">
                          <a:effectLst/>
                        </a:rPr>
                        <a:t>svestrano koristiti informacije potrebne na poslu</a:t>
                      </a:r>
                      <a:endParaRPr lang="en-US" sz="9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hr-HR" sz="900">
                          <a:effectLst/>
                        </a:rPr>
                        <a:t>realno procjenjuje svoj učinak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05" marR="48005" marT="0" marB="0"/>
                </a:tc>
                <a:extLst>
                  <a:ext uri="{0D108BD9-81ED-4DB2-BD59-A6C34878D82A}">
                    <a16:rowId xmlns:a16="http://schemas.microsoft.com/office/drawing/2014/main" val="1873312998"/>
                  </a:ext>
                </a:extLst>
              </a:tr>
              <a:tr h="8928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Vrlo dobar 4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05" marR="48005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hr-HR" sz="900">
                          <a:effectLst/>
                        </a:rPr>
                        <a:t>samostalno planira i provodi radni paket </a:t>
                      </a:r>
                      <a:endParaRPr lang="en-US" sz="9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hr-HR" sz="900">
                          <a:effectLst/>
                        </a:rPr>
                        <a:t>radi kooperativno i konstruktivno u situacijama interakcije  </a:t>
                      </a:r>
                      <a:endParaRPr lang="en-US" sz="9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hr-HR" sz="900">
                          <a:effectLst/>
                        </a:rPr>
                        <a:t>nosi se sa situacijama rješavanja problema korištenjem raznovrsnih metoda rješavanja </a:t>
                      </a:r>
                      <a:endParaRPr lang="en-US" sz="9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hr-HR" sz="900">
                          <a:effectLst/>
                        </a:rPr>
                        <a:t>svestrano i opravdano primjenjuje informacije potrebne na poslu, </a:t>
                      </a:r>
                      <a:endParaRPr lang="en-US" sz="9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hr-HR" sz="900">
                          <a:effectLst/>
                        </a:rPr>
                        <a:t>realno procjenjuje svoj učinak i prepoznaje vlastite snage i razvojne ciljeve 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05" marR="48005" marT="0" marB="0"/>
                </a:tc>
                <a:extLst>
                  <a:ext uri="{0D108BD9-81ED-4DB2-BD59-A6C34878D82A}">
                    <a16:rowId xmlns:a16="http://schemas.microsoft.com/office/drawing/2014/main" val="3227053621"/>
                  </a:ext>
                </a:extLst>
              </a:tr>
              <a:tr h="118214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Pohvalno 5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05" marR="48005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hr-HR" sz="900" dirty="0">
                          <a:effectLst/>
                        </a:rPr>
                        <a:t>samostalno planira i provodi radni paket, uzimajući u obzir druge aktere </a:t>
                      </a:r>
                      <a:endParaRPr lang="en-US" sz="9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hr-HR" sz="900" dirty="0">
                          <a:effectLst/>
                        </a:rPr>
                        <a:t>surađuje kooperativno i konstruktivno čak i u izazovnim situacijama u situacijama interakcije </a:t>
                      </a:r>
                      <a:endParaRPr lang="en-US" sz="9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hr-HR" sz="900" dirty="0">
                          <a:effectLst/>
                        </a:rPr>
                        <a:t>primjenjuje informacije potrebne na poslu u situacijama rješavanja problema na svestran način i kritički </a:t>
                      </a:r>
                      <a:endParaRPr lang="en-US" sz="9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hr-HR" sz="900" dirty="0">
                          <a:effectLst/>
                        </a:rPr>
                        <a:t>iznosi razvojne prijedloge vezane uz radno i operativno okruženje  </a:t>
                      </a:r>
                      <a:endParaRPr lang="en-US" sz="9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hr-HR" sz="900" dirty="0">
                          <a:effectLst/>
                        </a:rPr>
                        <a:t>realno ocjenjuje svoj rad i daje opravdana rješenja da razviju svoje vještine </a:t>
                      </a:r>
                      <a:endParaRPr lang="en-US" sz="9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hr-HR" sz="900" dirty="0">
                          <a:effectLst/>
                        </a:rPr>
                        <a:t>razumije značenje vlastitog rada kao dijela veće cjeline 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05" marR="48005" marT="0" marB="0"/>
                </a:tc>
                <a:extLst>
                  <a:ext uri="{0D108BD9-81ED-4DB2-BD59-A6C34878D82A}">
                    <a16:rowId xmlns:a16="http://schemas.microsoft.com/office/drawing/2014/main" val="4031133389"/>
                  </a:ext>
                </a:extLst>
              </a:tr>
            </a:tbl>
          </a:graphicData>
        </a:graphic>
      </p:graphicFrame>
      <p:sp>
        <p:nvSpPr>
          <p:cNvPr id="6" name="TekstniOkvir 5">
            <a:extLst>
              <a:ext uri="{FF2B5EF4-FFF2-40B4-BE49-F238E27FC236}">
                <a16:creationId xmlns:a16="http://schemas.microsoft.com/office/drawing/2014/main" id="{82619986-72F7-EB97-6EFD-60AB79D594DA}"/>
              </a:ext>
            </a:extLst>
          </p:cNvPr>
          <p:cNvSpPr txBox="1"/>
          <p:nvPr/>
        </p:nvSpPr>
        <p:spPr>
          <a:xfrm>
            <a:off x="6273999" y="5019379"/>
            <a:ext cx="4366967" cy="1371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hr-H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Načini pokazivanja profesionalizma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hr-H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 pokazuje svoju profesionalnost na ekranu otkrivajući posebnosti skladištenja hrane u ciljnom skladištu. U mjeri u kojoj se vještine potrebne u dijelu diplome ne mogu ocijeniti na ekranu, demonstracija profesionalnih vještina se individualno nadopunjuje na druge načine.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1498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3220</TotalTime>
  <Words>1630</Words>
  <Application>Microsoft Office PowerPoint</Application>
  <PresentationFormat>Široki zaslon</PresentationFormat>
  <Paragraphs>199</Paragraphs>
  <Slides>21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29" baseType="lpstr">
      <vt:lpstr>Arial</vt:lpstr>
      <vt:lpstr>Avenir Next LT Pro</vt:lpstr>
      <vt:lpstr>Calibri</vt:lpstr>
      <vt:lpstr>Calibri Light</vt:lpstr>
      <vt:lpstr>Helvetica Neue</vt:lpstr>
      <vt:lpstr>Times New Roman</vt:lpstr>
      <vt:lpstr>Wingdings</vt:lpstr>
      <vt:lpstr>Tema sustava Office</vt:lpstr>
      <vt:lpstr>Izvještaj nakon provedene mobilnosti nastavnika u Finsku  Job-shadowing  Finska, Koulutuskuntayhtymä Tavastia    25. – 29. 9. 2023.</vt:lpstr>
      <vt:lpstr>Sadržaj:</vt:lpstr>
      <vt:lpstr>Program praćenja rada</vt:lpstr>
      <vt:lpstr>Tavastia Vocational College  - škola domaćin Arto Ruhala i Pasi Henrikson</vt:lpstr>
      <vt:lpstr>1. Finski obrazovni sustav</vt:lpstr>
      <vt:lpstr>2. Modularna nastava</vt:lpstr>
      <vt:lpstr>Modularna nastava</vt:lpstr>
      <vt:lpstr>Priznavanje ishoda učenja i stečenih vještina</vt:lpstr>
      <vt:lpstr>PowerPoint prezentacija</vt:lpstr>
      <vt:lpstr>3. Rad s učenicima s posebnim obrazovnim potrebama </vt:lpstr>
      <vt:lpstr> 4. Sustav profesionalne podrške nastavnicima i izvori dobrostanja </vt:lpstr>
      <vt:lpstr>Odjel za upravljanje ljudskim resursima </vt:lpstr>
      <vt:lpstr>Podrška u planiranju i profesionalnom razvoju nastavnika, podrška u radu i promjene radnih zaduženja</vt:lpstr>
      <vt:lpstr>Idemo primijeniti naučeno: 5. Upitnik o zadovoljstvu na radnom mjestu</vt:lpstr>
      <vt:lpstr>      Skenirajte QR kod i ispunite upitnik. </vt:lpstr>
      <vt:lpstr>   6. Što je ostavilo poseban utisak na nas? </vt:lpstr>
      <vt:lpstr>PowerPoint prezentacija</vt:lpstr>
      <vt:lpstr>PowerPoint prezentacija</vt:lpstr>
      <vt:lpstr>PowerPoint prezentacija</vt:lpstr>
      <vt:lpstr>PowerPoint prezentacija</vt:lpstr>
      <vt:lpstr>Pitanja?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Izvještaj nakon provedene mobilnosti nastavnika u Finsku</dc:title>
  <dc:creator>Gabrijela</dc:creator>
  <cp:lastModifiedBy>Gabrijela</cp:lastModifiedBy>
  <cp:revision>3</cp:revision>
  <dcterms:created xsi:type="dcterms:W3CDTF">2023-10-31T12:13:46Z</dcterms:created>
  <dcterms:modified xsi:type="dcterms:W3CDTF">2024-04-08T17:15:42Z</dcterms:modified>
</cp:coreProperties>
</file>