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4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A60285-FC65-4BC9-9C51-BA3136BD9DC3}" v="146" dt="2024-04-08T17:40:47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jela" userId="04ea650e-7623-4a8c-99ca-989edfe9dcb8" providerId="ADAL" clId="{E9A60285-FC65-4BC9-9C51-BA3136BD9DC3}"/>
    <pc:docChg chg="undo custSel addSld delSld modSld">
      <pc:chgData name="Gabrijela" userId="04ea650e-7623-4a8c-99ca-989edfe9dcb8" providerId="ADAL" clId="{E9A60285-FC65-4BC9-9C51-BA3136BD9DC3}" dt="2024-04-08T17:40:47.364" v="810" actId="20577"/>
      <pc:docMkLst>
        <pc:docMk/>
      </pc:docMkLst>
      <pc:sldChg chg="new del">
        <pc:chgData name="Gabrijela" userId="04ea650e-7623-4a8c-99ca-989edfe9dcb8" providerId="ADAL" clId="{E9A60285-FC65-4BC9-9C51-BA3136BD9DC3}" dt="2024-04-08T13:34:39.067" v="6" actId="47"/>
        <pc:sldMkLst>
          <pc:docMk/>
          <pc:sldMk cId="843457064" sldId="256"/>
        </pc:sldMkLst>
      </pc:sldChg>
      <pc:sldChg chg="delSp modSp add del mod setBg delDesignElem">
        <pc:chgData name="Gabrijela" userId="04ea650e-7623-4a8c-99ca-989edfe9dcb8" providerId="ADAL" clId="{E9A60285-FC65-4BC9-9C51-BA3136BD9DC3}" dt="2024-04-08T13:34:36.142" v="5" actId="47"/>
        <pc:sldMkLst>
          <pc:docMk/>
          <pc:sldMk cId="733607310" sldId="257"/>
        </pc:sldMkLst>
        <pc:spChg chg="del">
          <ac:chgData name="Gabrijela" userId="04ea650e-7623-4a8c-99ca-989edfe9dcb8" providerId="ADAL" clId="{E9A60285-FC65-4BC9-9C51-BA3136BD9DC3}" dt="2024-04-08T13:33:04.998" v="2"/>
          <ac:spMkLst>
            <pc:docMk/>
            <pc:sldMk cId="733607310" sldId="257"/>
            <ac:spMk id="1163" creationId="{D7CFE75F-6390-4A13-A32B-2AA295CCA277}"/>
          </ac:spMkLst>
        </pc:spChg>
        <pc:grpChg chg="del">
          <ac:chgData name="Gabrijela" userId="04ea650e-7623-4a8c-99ca-989edfe9dcb8" providerId="ADAL" clId="{E9A60285-FC65-4BC9-9C51-BA3136BD9DC3}" dt="2024-04-08T13:33:04.998" v="2"/>
          <ac:grpSpMkLst>
            <pc:docMk/>
            <pc:sldMk cId="733607310" sldId="257"/>
            <ac:grpSpMk id="1165" creationId="{B7BAEF06-AB74-442C-8C30-B88233FD836C}"/>
          </ac:grpSpMkLst>
        </pc:grpChg>
        <pc:grpChg chg="del">
          <ac:chgData name="Gabrijela" userId="04ea650e-7623-4a8c-99ca-989edfe9dcb8" providerId="ADAL" clId="{E9A60285-FC65-4BC9-9C51-BA3136BD9DC3}" dt="2024-04-08T13:33:04.998" v="2"/>
          <ac:grpSpMkLst>
            <pc:docMk/>
            <pc:sldMk cId="733607310" sldId="257"/>
            <ac:grpSpMk id="1173" creationId="{C9829185-6353-4E3C-B082-AA7F5193916F}"/>
          </ac:grpSpMkLst>
        </pc:grpChg>
        <pc:picChg chg="mod">
          <ac:chgData name="Gabrijela" userId="04ea650e-7623-4a8c-99ca-989edfe9dcb8" providerId="ADAL" clId="{E9A60285-FC65-4BC9-9C51-BA3136BD9DC3}" dt="2024-04-08T13:33:48.100" v="4" actId="14100"/>
          <ac:picMkLst>
            <pc:docMk/>
            <pc:sldMk cId="733607310" sldId="257"/>
            <ac:picMk id="6" creationId="{C00715B9-5F66-79C3-DE40-90841579A3C9}"/>
          </ac:picMkLst>
        </pc:picChg>
      </pc:sldChg>
      <pc:sldChg chg="modSp mod modAnim">
        <pc:chgData name="Gabrijela" userId="04ea650e-7623-4a8c-99ca-989edfe9dcb8" providerId="ADAL" clId="{E9A60285-FC65-4BC9-9C51-BA3136BD9DC3}" dt="2024-04-08T17:40:47.364" v="810" actId="20577"/>
        <pc:sldMkLst>
          <pc:docMk/>
          <pc:sldMk cId="1735949773" sldId="258"/>
        </pc:sldMkLst>
        <pc:spChg chg="mod">
          <ac:chgData name="Gabrijela" userId="04ea650e-7623-4a8c-99ca-989edfe9dcb8" providerId="ADAL" clId="{E9A60285-FC65-4BC9-9C51-BA3136BD9DC3}" dt="2024-04-08T13:42:11.722" v="112" actId="20577"/>
          <ac:spMkLst>
            <pc:docMk/>
            <pc:sldMk cId="1735949773" sldId="258"/>
            <ac:spMk id="2" creationId="{33BFAB47-E0B8-4AD9-B1CE-D4AD78F09FBC}"/>
          </ac:spMkLst>
        </pc:spChg>
        <pc:spChg chg="mod">
          <ac:chgData name="Gabrijela" userId="04ea650e-7623-4a8c-99ca-989edfe9dcb8" providerId="ADAL" clId="{E9A60285-FC65-4BC9-9C51-BA3136BD9DC3}" dt="2024-04-08T17:40:47.364" v="810" actId="20577"/>
          <ac:spMkLst>
            <pc:docMk/>
            <pc:sldMk cId="1735949773" sldId="258"/>
            <ac:spMk id="3" creationId="{2A289D5B-2686-41F2-B3A7-B136425C8D22}"/>
          </ac:spMkLst>
        </pc:spChg>
      </pc:sldChg>
      <pc:sldChg chg="addSp delSp modSp new mod setBg">
        <pc:chgData name="Gabrijela" userId="04ea650e-7623-4a8c-99ca-989edfe9dcb8" providerId="ADAL" clId="{E9A60285-FC65-4BC9-9C51-BA3136BD9DC3}" dt="2024-04-08T15:35:11.977" v="699" actId="255"/>
        <pc:sldMkLst>
          <pc:docMk/>
          <pc:sldMk cId="1980794533" sldId="259"/>
        </pc:sldMkLst>
        <pc:spChg chg="mod">
          <ac:chgData name="Gabrijela" userId="04ea650e-7623-4a8c-99ca-989edfe9dcb8" providerId="ADAL" clId="{E9A60285-FC65-4BC9-9C51-BA3136BD9DC3}" dt="2024-04-08T13:53:39.326" v="479" actId="26606"/>
          <ac:spMkLst>
            <pc:docMk/>
            <pc:sldMk cId="1980794533" sldId="259"/>
            <ac:spMk id="2" creationId="{91CE1990-A8D5-FA42-2575-E0D378FF5020}"/>
          </ac:spMkLst>
        </pc:spChg>
        <pc:spChg chg="mod ord">
          <ac:chgData name="Gabrijela" userId="04ea650e-7623-4a8c-99ca-989edfe9dcb8" providerId="ADAL" clId="{E9A60285-FC65-4BC9-9C51-BA3136BD9DC3}" dt="2024-04-08T15:35:11.977" v="699" actId="255"/>
          <ac:spMkLst>
            <pc:docMk/>
            <pc:sldMk cId="1980794533" sldId="259"/>
            <ac:spMk id="3" creationId="{DC44AF7C-EF13-EB8E-6B50-3B998A5BB009}"/>
          </ac:spMkLst>
        </pc:spChg>
        <pc:spChg chg="add del">
          <ac:chgData name="Gabrijela" userId="04ea650e-7623-4a8c-99ca-989edfe9dcb8" providerId="ADAL" clId="{E9A60285-FC65-4BC9-9C51-BA3136BD9DC3}" dt="2024-04-08T13:53:39.326" v="479" actId="26606"/>
          <ac:spMkLst>
            <pc:docMk/>
            <pc:sldMk cId="1980794533" sldId="259"/>
            <ac:spMk id="10" creationId="{F13C74B1-5B17-4795-BED0-7140497B445A}"/>
          </ac:spMkLst>
        </pc:spChg>
        <pc:spChg chg="add del">
          <ac:chgData name="Gabrijela" userId="04ea650e-7623-4a8c-99ca-989edfe9dcb8" providerId="ADAL" clId="{E9A60285-FC65-4BC9-9C51-BA3136BD9DC3}" dt="2024-04-08T13:53:39.326" v="479" actId="26606"/>
          <ac:spMkLst>
            <pc:docMk/>
            <pc:sldMk cId="1980794533" sldId="259"/>
            <ac:spMk id="12" creationId="{D4974D33-8DC5-464E-8C6D-BE58F0669C17}"/>
          </ac:spMkLst>
        </pc:spChg>
        <pc:spChg chg="add del">
          <ac:chgData name="Gabrijela" userId="04ea650e-7623-4a8c-99ca-989edfe9dcb8" providerId="ADAL" clId="{E9A60285-FC65-4BC9-9C51-BA3136BD9DC3}" dt="2024-04-08T13:53:26.799" v="474" actId="26606"/>
          <ac:spMkLst>
            <pc:docMk/>
            <pc:sldMk cId="1980794533" sldId="259"/>
            <ac:spMk id="1031" creationId="{D1A4588A-55D5-49B8-BE41-54ACDCFF2C17}"/>
          </ac:spMkLst>
        </pc:spChg>
        <pc:spChg chg="add del">
          <ac:chgData name="Gabrijela" userId="04ea650e-7623-4a8c-99ca-989edfe9dcb8" providerId="ADAL" clId="{E9A60285-FC65-4BC9-9C51-BA3136BD9DC3}" dt="2024-04-08T13:53:26.799" v="474" actId="26606"/>
          <ac:spMkLst>
            <pc:docMk/>
            <pc:sldMk cId="1980794533" sldId="259"/>
            <ac:spMk id="1033" creationId="{F97E7EA2-EDCD-47E9-81BC-415C606D1B58}"/>
          </ac:spMkLst>
        </pc:spChg>
        <pc:spChg chg="add del">
          <ac:chgData name="Gabrijela" userId="04ea650e-7623-4a8c-99ca-989edfe9dcb8" providerId="ADAL" clId="{E9A60285-FC65-4BC9-9C51-BA3136BD9DC3}" dt="2024-04-08T13:53:31.458" v="476" actId="26606"/>
          <ac:spMkLst>
            <pc:docMk/>
            <pc:sldMk cId="1980794533" sldId="259"/>
            <ac:spMk id="1038" creationId="{3BA513B0-82FF-4F41-8178-885375D1CFB5}"/>
          </ac:spMkLst>
        </pc:spChg>
        <pc:spChg chg="add del">
          <ac:chgData name="Gabrijela" userId="04ea650e-7623-4a8c-99ca-989edfe9dcb8" providerId="ADAL" clId="{E9A60285-FC65-4BC9-9C51-BA3136BD9DC3}" dt="2024-04-08T13:53:39.303" v="478" actId="26606"/>
          <ac:spMkLst>
            <pc:docMk/>
            <pc:sldMk cId="1980794533" sldId="259"/>
            <ac:spMk id="1041" creationId="{C681C32C-7AFC-4BB3-9088-65CBDFC5D1C2}"/>
          </ac:spMkLst>
        </pc:spChg>
        <pc:spChg chg="add del">
          <ac:chgData name="Gabrijela" userId="04ea650e-7623-4a8c-99ca-989edfe9dcb8" providerId="ADAL" clId="{E9A60285-FC65-4BC9-9C51-BA3136BD9DC3}" dt="2024-04-08T13:53:39.303" v="478" actId="26606"/>
          <ac:spMkLst>
            <pc:docMk/>
            <pc:sldMk cId="1980794533" sldId="259"/>
            <ac:spMk id="1042" creationId="{199C0ED0-69DE-4C31-A5CF-E2A46FD30226}"/>
          </ac:spMkLst>
        </pc:spChg>
        <pc:spChg chg="add del">
          <ac:chgData name="Gabrijela" userId="04ea650e-7623-4a8c-99ca-989edfe9dcb8" providerId="ADAL" clId="{E9A60285-FC65-4BC9-9C51-BA3136BD9DC3}" dt="2024-04-08T13:53:39.303" v="478" actId="26606"/>
          <ac:spMkLst>
            <pc:docMk/>
            <pc:sldMk cId="1980794533" sldId="259"/>
            <ac:spMk id="1043" creationId="{8D42B8BD-40AF-488E-8A79-D7256C917229}"/>
          </ac:spMkLst>
        </pc:spChg>
        <pc:spChg chg="add">
          <ac:chgData name="Gabrijela" userId="04ea650e-7623-4a8c-99ca-989edfe9dcb8" providerId="ADAL" clId="{E9A60285-FC65-4BC9-9C51-BA3136BD9DC3}" dt="2024-04-08T13:53:39.326" v="479" actId="26606"/>
          <ac:spMkLst>
            <pc:docMk/>
            <pc:sldMk cId="1980794533" sldId="259"/>
            <ac:spMk id="1045" creationId="{D1A4588A-55D5-49B8-BE41-54ACDCFF2C17}"/>
          </ac:spMkLst>
        </pc:spChg>
        <pc:spChg chg="add">
          <ac:chgData name="Gabrijela" userId="04ea650e-7623-4a8c-99ca-989edfe9dcb8" providerId="ADAL" clId="{E9A60285-FC65-4BC9-9C51-BA3136BD9DC3}" dt="2024-04-08T13:53:39.326" v="479" actId="26606"/>
          <ac:spMkLst>
            <pc:docMk/>
            <pc:sldMk cId="1980794533" sldId="259"/>
            <ac:spMk id="1046" creationId="{F97E7EA2-EDCD-47E9-81BC-415C606D1B58}"/>
          </ac:spMkLst>
        </pc:spChg>
        <pc:grpChg chg="add del">
          <ac:chgData name="Gabrijela" userId="04ea650e-7623-4a8c-99ca-989edfe9dcb8" providerId="ADAL" clId="{E9A60285-FC65-4BC9-9C51-BA3136BD9DC3}" dt="2024-04-08T13:53:31.458" v="476" actId="26606"/>
          <ac:grpSpMkLst>
            <pc:docMk/>
            <pc:sldMk cId="1980794533" sldId="259"/>
            <ac:grpSpMk id="1039" creationId="{93DB8501-F9F2-4ACD-B56A-9019CD5006D6}"/>
          </ac:grpSpMkLst>
        </pc:grpChg>
        <pc:picChg chg="add del mod">
          <ac:chgData name="Gabrijela" userId="04ea650e-7623-4a8c-99ca-989edfe9dcb8" providerId="ADAL" clId="{E9A60285-FC65-4BC9-9C51-BA3136BD9DC3}" dt="2024-04-08T13:53:09.756" v="471" actId="478"/>
          <ac:picMkLst>
            <pc:docMk/>
            <pc:sldMk cId="1980794533" sldId="259"/>
            <ac:picMk id="5" creationId="{CD6513ED-19D8-7EF8-1C2E-A38C7CB2D684}"/>
          </ac:picMkLst>
        </pc:picChg>
        <pc:picChg chg="add mod ord">
          <ac:chgData name="Gabrijela" userId="04ea650e-7623-4a8c-99ca-989edfe9dcb8" providerId="ADAL" clId="{E9A60285-FC65-4BC9-9C51-BA3136BD9DC3}" dt="2024-04-08T13:53:39.326" v="479" actId="26606"/>
          <ac:picMkLst>
            <pc:docMk/>
            <pc:sldMk cId="1980794533" sldId="259"/>
            <ac:picMk id="1026" creationId="{65DC3514-7A6A-626C-F9EF-AE06B07B2231}"/>
          </ac:picMkLst>
        </pc:picChg>
      </pc:sldChg>
      <pc:sldChg chg="addSp delSp modSp new mod setBg">
        <pc:chgData name="Gabrijela" userId="04ea650e-7623-4a8c-99ca-989edfe9dcb8" providerId="ADAL" clId="{E9A60285-FC65-4BC9-9C51-BA3136BD9DC3}" dt="2024-04-08T15:33:57.623" v="689" actId="113"/>
        <pc:sldMkLst>
          <pc:docMk/>
          <pc:sldMk cId="1860615085" sldId="260"/>
        </pc:sldMkLst>
        <pc:spChg chg="mod ord">
          <ac:chgData name="Gabrijela" userId="04ea650e-7623-4a8c-99ca-989edfe9dcb8" providerId="ADAL" clId="{E9A60285-FC65-4BC9-9C51-BA3136BD9DC3}" dt="2024-04-08T15:33:57.623" v="689" actId="113"/>
          <ac:spMkLst>
            <pc:docMk/>
            <pc:sldMk cId="1860615085" sldId="260"/>
            <ac:spMk id="2" creationId="{5FB78654-D509-D0E5-E792-072A1E63FA57}"/>
          </ac:spMkLst>
        </pc:spChg>
        <pc:spChg chg="mod ord">
          <ac:chgData name="Gabrijela" userId="04ea650e-7623-4a8c-99ca-989edfe9dcb8" providerId="ADAL" clId="{E9A60285-FC65-4BC9-9C51-BA3136BD9DC3}" dt="2024-04-08T15:28:42.139" v="678" actId="26606"/>
          <ac:spMkLst>
            <pc:docMk/>
            <pc:sldMk cId="1860615085" sldId="260"/>
            <ac:spMk id="3" creationId="{F05912FB-20EB-F920-18EB-2FA6B3FB9D0F}"/>
          </ac:spMkLst>
        </pc:spChg>
        <pc:spChg chg="add del">
          <ac:chgData name="Gabrijela" userId="04ea650e-7623-4a8c-99ca-989edfe9dcb8" providerId="ADAL" clId="{E9A60285-FC65-4BC9-9C51-BA3136BD9DC3}" dt="2024-04-08T15:28:42.139" v="678" actId="26606"/>
          <ac:spMkLst>
            <pc:docMk/>
            <pc:sldMk cId="1860615085" sldId="260"/>
            <ac:spMk id="10" creationId="{F13C74B1-5B17-4795-BED0-7140497B445A}"/>
          </ac:spMkLst>
        </pc:spChg>
        <pc:spChg chg="add del">
          <ac:chgData name="Gabrijela" userId="04ea650e-7623-4a8c-99ca-989edfe9dcb8" providerId="ADAL" clId="{E9A60285-FC65-4BC9-9C51-BA3136BD9DC3}" dt="2024-04-08T15:28:42.139" v="678" actId="26606"/>
          <ac:spMkLst>
            <pc:docMk/>
            <pc:sldMk cId="1860615085" sldId="260"/>
            <ac:spMk id="12" creationId="{D4974D33-8DC5-464E-8C6D-BE58F0669C17}"/>
          </ac:spMkLst>
        </pc:spChg>
        <pc:spChg chg="add">
          <ac:chgData name="Gabrijela" userId="04ea650e-7623-4a8c-99ca-989edfe9dcb8" providerId="ADAL" clId="{E9A60285-FC65-4BC9-9C51-BA3136BD9DC3}" dt="2024-04-08T15:28:42.139" v="678" actId="26606"/>
          <ac:spMkLst>
            <pc:docMk/>
            <pc:sldMk cId="1860615085" sldId="260"/>
            <ac:spMk id="17" creationId="{B43B9CA2-4B31-4ACD-9A9F-B8E6C6420386}"/>
          </ac:spMkLst>
        </pc:spChg>
        <pc:spChg chg="add">
          <ac:chgData name="Gabrijela" userId="04ea650e-7623-4a8c-99ca-989edfe9dcb8" providerId="ADAL" clId="{E9A60285-FC65-4BC9-9C51-BA3136BD9DC3}" dt="2024-04-08T15:28:42.139" v="678" actId="26606"/>
          <ac:spMkLst>
            <pc:docMk/>
            <pc:sldMk cId="1860615085" sldId="260"/>
            <ac:spMk id="19" creationId="{33F94DB1-BC5D-454D-845C-7BA3A1F46999}"/>
          </ac:spMkLst>
        </pc:spChg>
        <pc:spChg chg="add">
          <ac:chgData name="Gabrijela" userId="04ea650e-7623-4a8c-99ca-989edfe9dcb8" providerId="ADAL" clId="{E9A60285-FC65-4BC9-9C51-BA3136BD9DC3}" dt="2024-04-08T15:28:42.139" v="678" actId="26606"/>
          <ac:spMkLst>
            <pc:docMk/>
            <pc:sldMk cId="1860615085" sldId="260"/>
            <ac:spMk id="21" creationId="{5676B86F-860B-4586-BCAA-C0650C09B7B9}"/>
          </ac:spMkLst>
        </pc:spChg>
        <pc:spChg chg="add">
          <ac:chgData name="Gabrijela" userId="04ea650e-7623-4a8c-99ca-989edfe9dcb8" providerId="ADAL" clId="{E9A60285-FC65-4BC9-9C51-BA3136BD9DC3}" dt="2024-04-08T15:28:42.139" v="678" actId="26606"/>
          <ac:spMkLst>
            <pc:docMk/>
            <pc:sldMk cId="1860615085" sldId="260"/>
            <ac:spMk id="23" creationId="{8C818ED5-2F56-4171-9445-3AA4F4462396}"/>
          </ac:spMkLst>
        </pc:spChg>
        <pc:spChg chg="add">
          <ac:chgData name="Gabrijela" userId="04ea650e-7623-4a8c-99ca-989edfe9dcb8" providerId="ADAL" clId="{E9A60285-FC65-4BC9-9C51-BA3136BD9DC3}" dt="2024-04-08T15:28:42.139" v="678" actId="26606"/>
          <ac:spMkLst>
            <pc:docMk/>
            <pc:sldMk cId="1860615085" sldId="260"/>
            <ac:spMk id="25" creationId="{DE74FCE8-866C-4AFA-B45C-FACE2A6094E4}"/>
          </ac:spMkLst>
        </pc:spChg>
        <pc:picChg chg="add mod">
          <ac:chgData name="Gabrijela" userId="04ea650e-7623-4a8c-99ca-989edfe9dcb8" providerId="ADAL" clId="{E9A60285-FC65-4BC9-9C51-BA3136BD9DC3}" dt="2024-04-08T15:28:42.139" v="678" actId="26606"/>
          <ac:picMkLst>
            <pc:docMk/>
            <pc:sldMk cId="1860615085" sldId="260"/>
            <ac:picMk id="5" creationId="{D37193A6-A278-D5E1-6AAE-793B07E499AD}"/>
          </ac:picMkLst>
        </pc:picChg>
        <pc:picChg chg="add mod ord">
          <ac:chgData name="Gabrijela" userId="04ea650e-7623-4a8c-99ca-989edfe9dcb8" providerId="ADAL" clId="{E9A60285-FC65-4BC9-9C51-BA3136BD9DC3}" dt="2024-04-08T15:28:42.139" v="678" actId="26606"/>
          <ac:picMkLst>
            <pc:docMk/>
            <pc:sldMk cId="1860615085" sldId="260"/>
            <ac:picMk id="7" creationId="{5368D603-E7F8-D468-0A2B-E6DAB5E7F8E7}"/>
          </ac:picMkLst>
        </pc:picChg>
        <pc:picChg chg="add mod">
          <ac:chgData name="Gabrijela" userId="04ea650e-7623-4a8c-99ca-989edfe9dcb8" providerId="ADAL" clId="{E9A60285-FC65-4BC9-9C51-BA3136BD9DC3}" dt="2024-04-08T15:28:42.139" v="678" actId="26606"/>
          <ac:picMkLst>
            <pc:docMk/>
            <pc:sldMk cId="1860615085" sldId="260"/>
            <ac:picMk id="9" creationId="{1F500494-9A3A-EEBB-F174-C81DB13D5474}"/>
          </ac:picMkLst>
        </pc:picChg>
      </pc:sldChg>
      <pc:sldChg chg="addSp delSp modSp new mod setBg">
        <pc:chgData name="Gabrijela" userId="04ea650e-7623-4a8c-99ca-989edfe9dcb8" providerId="ADAL" clId="{E9A60285-FC65-4BC9-9C51-BA3136BD9DC3}" dt="2024-04-08T15:56:17.404" v="775" actId="26606"/>
        <pc:sldMkLst>
          <pc:docMk/>
          <pc:sldMk cId="3359720307" sldId="261"/>
        </pc:sldMkLst>
        <pc:spChg chg="mod ord">
          <ac:chgData name="Gabrijela" userId="04ea650e-7623-4a8c-99ca-989edfe9dcb8" providerId="ADAL" clId="{E9A60285-FC65-4BC9-9C51-BA3136BD9DC3}" dt="2024-04-08T15:56:17.387" v="774" actId="26606"/>
          <ac:spMkLst>
            <pc:docMk/>
            <pc:sldMk cId="3359720307" sldId="261"/>
            <ac:spMk id="2" creationId="{7EAD6ADB-1B32-1F15-838C-787564DAFDB9}"/>
          </ac:spMkLst>
        </pc:spChg>
        <pc:spChg chg="mod ord">
          <ac:chgData name="Gabrijela" userId="04ea650e-7623-4a8c-99ca-989edfe9dcb8" providerId="ADAL" clId="{E9A60285-FC65-4BC9-9C51-BA3136BD9DC3}" dt="2024-04-08T15:56:17.387" v="774" actId="26606"/>
          <ac:spMkLst>
            <pc:docMk/>
            <pc:sldMk cId="3359720307" sldId="261"/>
            <ac:spMk id="3" creationId="{BF481046-863E-5CAF-3972-F3AE429AE9B2}"/>
          </ac:spMkLst>
        </pc:spChg>
        <pc:spChg chg="add del">
          <ac:chgData name="Gabrijela" userId="04ea650e-7623-4a8c-99ca-989edfe9dcb8" providerId="ADAL" clId="{E9A60285-FC65-4BC9-9C51-BA3136BD9DC3}" dt="2024-04-08T15:29:01.686" v="679" actId="26606"/>
          <ac:spMkLst>
            <pc:docMk/>
            <pc:sldMk cId="3359720307" sldId="261"/>
            <ac:spMk id="13" creationId="{AD96FDFD-4E42-4A06-B8B5-768A1DB9C2A9}"/>
          </ac:spMkLst>
        </pc:spChg>
        <pc:spChg chg="add del">
          <ac:chgData name="Gabrijela" userId="04ea650e-7623-4a8c-99ca-989edfe9dcb8" providerId="ADAL" clId="{E9A60285-FC65-4BC9-9C51-BA3136BD9DC3}" dt="2024-04-08T15:29:15.961" v="681" actId="26606"/>
          <ac:spMkLst>
            <pc:docMk/>
            <pc:sldMk cId="3359720307" sldId="261"/>
            <ac:spMk id="18" creationId="{D75A5B51-0925-4835-8511-A0DD17EAA97C}"/>
          </ac:spMkLst>
        </pc:spChg>
        <pc:spChg chg="add del">
          <ac:chgData name="Gabrijela" userId="04ea650e-7623-4a8c-99ca-989edfe9dcb8" providerId="ADAL" clId="{E9A60285-FC65-4BC9-9C51-BA3136BD9DC3}" dt="2024-04-08T15:29:15.961" v="681" actId="26606"/>
          <ac:spMkLst>
            <pc:docMk/>
            <pc:sldMk cId="3359720307" sldId="261"/>
            <ac:spMk id="20" creationId="{5CDFD20D-8E4F-4E3A-AF87-93F23E0DBFB3}"/>
          </ac:spMkLst>
        </pc:spChg>
        <pc:spChg chg="add del">
          <ac:chgData name="Gabrijela" userId="04ea650e-7623-4a8c-99ca-989edfe9dcb8" providerId="ADAL" clId="{E9A60285-FC65-4BC9-9C51-BA3136BD9DC3}" dt="2024-04-08T15:36:42.743" v="701" actId="26606"/>
          <ac:spMkLst>
            <pc:docMk/>
            <pc:sldMk cId="3359720307" sldId="261"/>
            <ac:spMk id="25" creationId="{09C509D2-0C1A-47B8-89C1-D3AB17D45256}"/>
          </ac:spMkLst>
        </pc:spChg>
        <pc:spChg chg="add del">
          <ac:chgData name="Gabrijela" userId="04ea650e-7623-4a8c-99ca-989edfe9dcb8" providerId="ADAL" clId="{E9A60285-FC65-4BC9-9C51-BA3136BD9DC3}" dt="2024-04-08T15:37:19.803" v="708" actId="26606"/>
          <ac:spMkLst>
            <pc:docMk/>
            <pc:sldMk cId="3359720307" sldId="261"/>
            <ac:spMk id="30" creationId="{A3C210E6-A35A-4F68-8D60-801A019C75B8}"/>
          </ac:spMkLst>
        </pc:spChg>
        <pc:spChg chg="add del">
          <ac:chgData name="Gabrijela" userId="04ea650e-7623-4a8c-99ca-989edfe9dcb8" providerId="ADAL" clId="{E9A60285-FC65-4BC9-9C51-BA3136BD9DC3}" dt="2024-04-08T15:37:19.803" v="708" actId="26606"/>
          <ac:spMkLst>
            <pc:docMk/>
            <pc:sldMk cId="3359720307" sldId="261"/>
            <ac:spMk id="32" creationId="{AC0D06B0-F19C-459E-B221-A34B506FB5E3}"/>
          </ac:spMkLst>
        </pc:spChg>
        <pc:spChg chg="add del">
          <ac:chgData name="Gabrijela" userId="04ea650e-7623-4a8c-99ca-989edfe9dcb8" providerId="ADAL" clId="{E9A60285-FC65-4BC9-9C51-BA3136BD9DC3}" dt="2024-04-08T15:37:19.803" v="708" actId="26606"/>
          <ac:spMkLst>
            <pc:docMk/>
            <pc:sldMk cId="3359720307" sldId="261"/>
            <ac:spMk id="34" creationId="{345B26DA-1C6B-4C66-81C9-9C1877FC2DB1}"/>
          </ac:spMkLst>
        </pc:spChg>
        <pc:spChg chg="add del">
          <ac:chgData name="Gabrijela" userId="04ea650e-7623-4a8c-99ca-989edfe9dcb8" providerId="ADAL" clId="{E9A60285-FC65-4BC9-9C51-BA3136BD9DC3}" dt="2024-04-08T15:37:19.803" v="708" actId="26606"/>
          <ac:spMkLst>
            <pc:docMk/>
            <pc:sldMk cId="3359720307" sldId="261"/>
            <ac:spMk id="36" creationId="{98DE6C44-43F8-4DE4-AB81-66853FFEA09A}"/>
          </ac:spMkLst>
        </pc:spChg>
        <pc:spChg chg="add del">
          <ac:chgData name="Gabrijela" userId="04ea650e-7623-4a8c-99ca-989edfe9dcb8" providerId="ADAL" clId="{E9A60285-FC65-4BC9-9C51-BA3136BD9DC3}" dt="2024-04-08T15:37:19.803" v="708" actId="26606"/>
          <ac:spMkLst>
            <pc:docMk/>
            <pc:sldMk cId="3359720307" sldId="261"/>
            <ac:spMk id="38" creationId="{2409529B-9B56-4F10-BE4D-F934DB89E57E}"/>
          </ac:spMkLst>
        </pc:spChg>
        <pc:spChg chg="add del">
          <ac:chgData name="Gabrijela" userId="04ea650e-7623-4a8c-99ca-989edfe9dcb8" providerId="ADAL" clId="{E9A60285-FC65-4BC9-9C51-BA3136BD9DC3}" dt="2024-04-08T15:37:17.548" v="705" actId="26606"/>
          <ac:spMkLst>
            <pc:docMk/>
            <pc:sldMk cId="3359720307" sldId="261"/>
            <ac:spMk id="43" creationId="{A3C210E6-A35A-4F68-8D60-801A019C75B8}"/>
          </ac:spMkLst>
        </pc:spChg>
        <pc:spChg chg="add del">
          <ac:chgData name="Gabrijela" userId="04ea650e-7623-4a8c-99ca-989edfe9dcb8" providerId="ADAL" clId="{E9A60285-FC65-4BC9-9C51-BA3136BD9DC3}" dt="2024-04-08T15:37:17.548" v="705" actId="26606"/>
          <ac:spMkLst>
            <pc:docMk/>
            <pc:sldMk cId="3359720307" sldId="261"/>
            <ac:spMk id="45" creationId="{AC0D06B0-F19C-459E-B221-A34B506FB5E3}"/>
          </ac:spMkLst>
        </pc:spChg>
        <pc:spChg chg="add del">
          <ac:chgData name="Gabrijela" userId="04ea650e-7623-4a8c-99ca-989edfe9dcb8" providerId="ADAL" clId="{E9A60285-FC65-4BC9-9C51-BA3136BD9DC3}" dt="2024-04-08T15:37:17.548" v="705" actId="26606"/>
          <ac:spMkLst>
            <pc:docMk/>
            <pc:sldMk cId="3359720307" sldId="261"/>
            <ac:spMk id="47" creationId="{345B26DA-1C6B-4C66-81C9-9C1877FC2DB1}"/>
          </ac:spMkLst>
        </pc:spChg>
        <pc:spChg chg="add del">
          <ac:chgData name="Gabrijela" userId="04ea650e-7623-4a8c-99ca-989edfe9dcb8" providerId="ADAL" clId="{E9A60285-FC65-4BC9-9C51-BA3136BD9DC3}" dt="2024-04-08T15:37:17.548" v="705" actId="26606"/>
          <ac:spMkLst>
            <pc:docMk/>
            <pc:sldMk cId="3359720307" sldId="261"/>
            <ac:spMk id="49" creationId="{98DE6C44-43F8-4DE4-AB81-66853FFEA09A}"/>
          </ac:spMkLst>
        </pc:spChg>
        <pc:spChg chg="add del">
          <ac:chgData name="Gabrijela" userId="04ea650e-7623-4a8c-99ca-989edfe9dcb8" providerId="ADAL" clId="{E9A60285-FC65-4BC9-9C51-BA3136BD9DC3}" dt="2024-04-08T15:37:17.548" v="705" actId="26606"/>
          <ac:spMkLst>
            <pc:docMk/>
            <pc:sldMk cId="3359720307" sldId="261"/>
            <ac:spMk id="51" creationId="{2409529B-9B56-4F10-BE4D-F934DB89E57E}"/>
          </ac:spMkLst>
        </pc:spChg>
        <pc:spChg chg="add del">
          <ac:chgData name="Gabrijela" userId="04ea650e-7623-4a8c-99ca-989edfe9dcb8" providerId="ADAL" clId="{E9A60285-FC65-4BC9-9C51-BA3136BD9DC3}" dt="2024-04-08T15:37:19.771" v="707" actId="26606"/>
          <ac:spMkLst>
            <pc:docMk/>
            <pc:sldMk cId="3359720307" sldId="261"/>
            <ac:spMk id="53" creationId="{8B4CCFEE-78C3-492E-93EB-649F7548F38A}"/>
          </ac:spMkLst>
        </pc:spChg>
        <pc:spChg chg="add del">
          <ac:chgData name="Gabrijela" userId="04ea650e-7623-4a8c-99ca-989edfe9dcb8" providerId="ADAL" clId="{E9A60285-FC65-4BC9-9C51-BA3136BD9DC3}" dt="2024-04-08T15:56:17.404" v="775" actId="26606"/>
          <ac:spMkLst>
            <pc:docMk/>
            <pc:sldMk cId="3359720307" sldId="261"/>
            <ac:spMk id="55" creationId="{1EE285D5-8110-4AE6-AF36-F83E457E175B}"/>
          </ac:spMkLst>
        </pc:spChg>
        <pc:spChg chg="add del">
          <ac:chgData name="Gabrijela" userId="04ea650e-7623-4a8c-99ca-989edfe9dcb8" providerId="ADAL" clId="{E9A60285-FC65-4BC9-9C51-BA3136BD9DC3}" dt="2024-04-08T15:56:17.404" v="775" actId="26606"/>
          <ac:spMkLst>
            <pc:docMk/>
            <pc:sldMk cId="3359720307" sldId="261"/>
            <ac:spMk id="56" creationId="{3FCFB1DE-0B7E-48CC-BA90-B2AB0889F9D6}"/>
          </ac:spMkLst>
        </pc:spChg>
        <pc:spChg chg="add del">
          <ac:chgData name="Gabrijela" userId="04ea650e-7623-4a8c-99ca-989edfe9dcb8" providerId="ADAL" clId="{E9A60285-FC65-4BC9-9C51-BA3136BD9DC3}" dt="2024-04-08T15:56:12.809" v="770" actId="26606"/>
          <ac:spMkLst>
            <pc:docMk/>
            <pc:sldMk cId="3359720307" sldId="261"/>
            <ac:spMk id="61" creationId="{A3C210E6-A35A-4F68-8D60-801A019C75B8}"/>
          </ac:spMkLst>
        </pc:spChg>
        <pc:spChg chg="add del">
          <ac:chgData name="Gabrijela" userId="04ea650e-7623-4a8c-99ca-989edfe9dcb8" providerId="ADAL" clId="{E9A60285-FC65-4BC9-9C51-BA3136BD9DC3}" dt="2024-04-08T15:56:12.809" v="770" actId="26606"/>
          <ac:spMkLst>
            <pc:docMk/>
            <pc:sldMk cId="3359720307" sldId="261"/>
            <ac:spMk id="63" creationId="{AC0D06B0-F19C-459E-B221-A34B506FB5E3}"/>
          </ac:spMkLst>
        </pc:spChg>
        <pc:spChg chg="add del">
          <ac:chgData name="Gabrijela" userId="04ea650e-7623-4a8c-99ca-989edfe9dcb8" providerId="ADAL" clId="{E9A60285-FC65-4BC9-9C51-BA3136BD9DC3}" dt="2024-04-08T15:56:12.809" v="770" actId="26606"/>
          <ac:spMkLst>
            <pc:docMk/>
            <pc:sldMk cId="3359720307" sldId="261"/>
            <ac:spMk id="65" creationId="{345B26DA-1C6B-4C66-81C9-9C1877FC2DB1}"/>
          </ac:spMkLst>
        </pc:spChg>
        <pc:spChg chg="add del">
          <ac:chgData name="Gabrijela" userId="04ea650e-7623-4a8c-99ca-989edfe9dcb8" providerId="ADAL" clId="{E9A60285-FC65-4BC9-9C51-BA3136BD9DC3}" dt="2024-04-08T15:56:12.809" v="770" actId="26606"/>
          <ac:spMkLst>
            <pc:docMk/>
            <pc:sldMk cId="3359720307" sldId="261"/>
            <ac:spMk id="67" creationId="{98DE6C44-43F8-4DE4-AB81-66853FFEA09A}"/>
          </ac:spMkLst>
        </pc:spChg>
        <pc:spChg chg="add del">
          <ac:chgData name="Gabrijela" userId="04ea650e-7623-4a8c-99ca-989edfe9dcb8" providerId="ADAL" clId="{E9A60285-FC65-4BC9-9C51-BA3136BD9DC3}" dt="2024-04-08T15:56:12.809" v="770" actId="26606"/>
          <ac:spMkLst>
            <pc:docMk/>
            <pc:sldMk cId="3359720307" sldId="261"/>
            <ac:spMk id="69" creationId="{2409529B-9B56-4F10-BE4D-F934DB89E57E}"/>
          </ac:spMkLst>
        </pc:spChg>
        <pc:spChg chg="add del">
          <ac:chgData name="Gabrijela" userId="04ea650e-7623-4a8c-99ca-989edfe9dcb8" providerId="ADAL" clId="{E9A60285-FC65-4BC9-9C51-BA3136BD9DC3}" dt="2024-04-08T15:56:15.785" v="772" actId="26606"/>
          <ac:spMkLst>
            <pc:docMk/>
            <pc:sldMk cId="3359720307" sldId="261"/>
            <ac:spMk id="71" creationId="{9AB13476-CE21-4746-B044-FD491AC8416F}"/>
          </ac:spMkLst>
        </pc:spChg>
        <pc:spChg chg="add del">
          <ac:chgData name="Gabrijela" userId="04ea650e-7623-4a8c-99ca-989edfe9dcb8" providerId="ADAL" clId="{E9A60285-FC65-4BC9-9C51-BA3136BD9DC3}" dt="2024-04-08T15:56:15.785" v="772" actId="26606"/>
          <ac:spMkLst>
            <pc:docMk/>
            <pc:sldMk cId="3359720307" sldId="261"/>
            <ac:spMk id="72" creationId="{3FCFB1DE-0B7E-48CC-BA90-B2AB0889F9D6}"/>
          </ac:spMkLst>
        </pc:spChg>
        <pc:spChg chg="add del">
          <ac:chgData name="Gabrijela" userId="04ea650e-7623-4a8c-99ca-989edfe9dcb8" providerId="ADAL" clId="{E9A60285-FC65-4BC9-9C51-BA3136BD9DC3}" dt="2024-04-08T15:56:17.387" v="774" actId="26606"/>
          <ac:spMkLst>
            <pc:docMk/>
            <pc:sldMk cId="3359720307" sldId="261"/>
            <ac:spMk id="74" creationId="{5F255613-AAE8-4321-9EBA-89253DD45042}"/>
          </ac:spMkLst>
        </pc:spChg>
        <pc:spChg chg="add del">
          <ac:chgData name="Gabrijela" userId="04ea650e-7623-4a8c-99ca-989edfe9dcb8" providerId="ADAL" clId="{E9A60285-FC65-4BC9-9C51-BA3136BD9DC3}" dt="2024-04-08T15:56:17.387" v="774" actId="26606"/>
          <ac:spMkLst>
            <pc:docMk/>
            <pc:sldMk cId="3359720307" sldId="261"/>
            <ac:spMk id="75" creationId="{5A3987B4-5CBA-4CB7-862B-56A9917A2D35}"/>
          </ac:spMkLst>
        </pc:spChg>
        <pc:spChg chg="add del">
          <ac:chgData name="Gabrijela" userId="04ea650e-7623-4a8c-99ca-989edfe9dcb8" providerId="ADAL" clId="{E9A60285-FC65-4BC9-9C51-BA3136BD9DC3}" dt="2024-04-08T15:56:17.387" v="774" actId="26606"/>
          <ac:spMkLst>
            <pc:docMk/>
            <pc:sldMk cId="3359720307" sldId="261"/>
            <ac:spMk id="76" creationId="{CB147A70-DC29-4DDF-A34C-2B82C6E2295E}"/>
          </ac:spMkLst>
        </pc:spChg>
        <pc:spChg chg="add del">
          <ac:chgData name="Gabrijela" userId="04ea650e-7623-4a8c-99ca-989edfe9dcb8" providerId="ADAL" clId="{E9A60285-FC65-4BC9-9C51-BA3136BD9DC3}" dt="2024-04-08T15:56:17.387" v="774" actId="26606"/>
          <ac:spMkLst>
            <pc:docMk/>
            <pc:sldMk cId="3359720307" sldId="261"/>
            <ac:spMk id="77" creationId="{D1B80E9C-CF8A-440B-B8F5-54BF121BF458}"/>
          </ac:spMkLst>
        </pc:spChg>
        <pc:spChg chg="add del">
          <ac:chgData name="Gabrijela" userId="04ea650e-7623-4a8c-99ca-989edfe9dcb8" providerId="ADAL" clId="{E9A60285-FC65-4BC9-9C51-BA3136BD9DC3}" dt="2024-04-08T15:56:17.387" v="774" actId="26606"/>
          <ac:spMkLst>
            <pc:docMk/>
            <pc:sldMk cId="3359720307" sldId="261"/>
            <ac:spMk id="78" creationId="{F1FF25AD-D64E-45A0-B2D0-F4A6AB092614}"/>
          </ac:spMkLst>
        </pc:spChg>
        <pc:spChg chg="add">
          <ac:chgData name="Gabrijela" userId="04ea650e-7623-4a8c-99ca-989edfe9dcb8" providerId="ADAL" clId="{E9A60285-FC65-4BC9-9C51-BA3136BD9DC3}" dt="2024-04-08T15:56:17.404" v="775" actId="26606"/>
          <ac:spMkLst>
            <pc:docMk/>
            <pc:sldMk cId="3359720307" sldId="261"/>
            <ac:spMk id="80" creationId="{1EE285D5-8110-4AE6-AF36-F83E457E175B}"/>
          </ac:spMkLst>
        </pc:spChg>
        <pc:spChg chg="add">
          <ac:chgData name="Gabrijela" userId="04ea650e-7623-4a8c-99ca-989edfe9dcb8" providerId="ADAL" clId="{E9A60285-FC65-4BC9-9C51-BA3136BD9DC3}" dt="2024-04-08T15:56:17.404" v="775" actId="26606"/>
          <ac:spMkLst>
            <pc:docMk/>
            <pc:sldMk cId="3359720307" sldId="261"/>
            <ac:spMk id="81" creationId="{3FCFB1DE-0B7E-48CC-BA90-B2AB0889F9D6}"/>
          </ac:spMkLst>
        </pc:spChg>
        <pc:picChg chg="add del mod ord">
          <ac:chgData name="Gabrijela" userId="04ea650e-7623-4a8c-99ca-989edfe9dcb8" providerId="ADAL" clId="{E9A60285-FC65-4BC9-9C51-BA3136BD9DC3}" dt="2024-04-08T15:55:19.382" v="767" actId="478"/>
          <ac:picMkLst>
            <pc:docMk/>
            <pc:sldMk cId="3359720307" sldId="261"/>
            <ac:picMk id="5" creationId="{8275BD24-0055-6676-DF87-F2F2404C3EA3}"/>
          </ac:picMkLst>
        </pc:picChg>
        <pc:picChg chg="add mod ord">
          <ac:chgData name="Gabrijela" userId="04ea650e-7623-4a8c-99ca-989edfe9dcb8" providerId="ADAL" clId="{E9A60285-FC65-4BC9-9C51-BA3136BD9DC3}" dt="2024-04-08T15:56:17.404" v="775" actId="26606"/>
          <ac:picMkLst>
            <pc:docMk/>
            <pc:sldMk cId="3359720307" sldId="261"/>
            <ac:picMk id="6" creationId="{D284E95E-A3A4-B3A3-AFA7-4EDACB8BBEBE}"/>
          </ac:picMkLst>
        </pc:picChg>
        <pc:picChg chg="add mod ord">
          <ac:chgData name="Gabrijela" userId="04ea650e-7623-4a8c-99ca-989edfe9dcb8" providerId="ADAL" clId="{E9A60285-FC65-4BC9-9C51-BA3136BD9DC3}" dt="2024-04-08T15:56:17.387" v="774" actId="26606"/>
          <ac:picMkLst>
            <pc:docMk/>
            <pc:sldMk cId="3359720307" sldId="261"/>
            <ac:picMk id="7" creationId="{80F9E731-EB32-AD72-F1E7-90383B83816F}"/>
          </ac:picMkLst>
        </pc:picChg>
        <pc:picChg chg="add mod ord">
          <ac:chgData name="Gabrijela" userId="04ea650e-7623-4a8c-99ca-989edfe9dcb8" providerId="ADAL" clId="{E9A60285-FC65-4BC9-9C51-BA3136BD9DC3}" dt="2024-04-08T15:56:17.387" v="774" actId="26606"/>
          <ac:picMkLst>
            <pc:docMk/>
            <pc:sldMk cId="3359720307" sldId="261"/>
            <ac:picMk id="8" creationId="{1F2C21D9-53DD-FF05-79AF-B3522ECC302A}"/>
          </ac:picMkLst>
        </pc:picChg>
        <pc:picChg chg="add del mod">
          <ac:chgData name="Gabrijela" userId="04ea650e-7623-4a8c-99ca-989edfe9dcb8" providerId="ADAL" clId="{E9A60285-FC65-4BC9-9C51-BA3136BD9DC3}" dt="2024-04-08T15:37:03.784" v="702" actId="478"/>
          <ac:picMkLst>
            <pc:docMk/>
            <pc:sldMk cId="3359720307" sldId="261"/>
            <ac:picMk id="10" creationId="{D4554DA1-22E0-B884-041A-0F5269973813}"/>
          </ac:picMkLst>
        </pc:picChg>
        <pc:picChg chg="add mod ord">
          <ac:chgData name="Gabrijela" userId="04ea650e-7623-4a8c-99ca-989edfe9dcb8" providerId="ADAL" clId="{E9A60285-FC65-4BC9-9C51-BA3136BD9DC3}" dt="2024-04-08T15:56:17.387" v="774" actId="26606"/>
          <ac:picMkLst>
            <pc:docMk/>
            <pc:sldMk cId="3359720307" sldId="261"/>
            <ac:picMk id="12" creationId="{1B39DB7E-51BF-0FA5-13E8-53196D4E6C40}"/>
          </ac:picMkLst>
        </pc:picChg>
      </pc:sldChg>
      <pc:sldChg chg="new del">
        <pc:chgData name="Gabrijela" userId="04ea650e-7623-4a8c-99ca-989edfe9dcb8" providerId="ADAL" clId="{E9A60285-FC65-4BC9-9C51-BA3136BD9DC3}" dt="2024-04-08T15:16:38.898" v="510" actId="680"/>
        <pc:sldMkLst>
          <pc:docMk/>
          <pc:sldMk cId="250082031" sldId="262"/>
        </pc:sldMkLst>
      </pc:sldChg>
      <pc:sldChg chg="addSp delSp modSp new mod setBg">
        <pc:chgData name="Gabrijela" userId="04ea650e-7623-4a8c-99ca-989edfe9dcb8" providerId="ADAL" clId="{E9A60285-FC65-4BC9-9C51-BA3136BD9DC3}" dt="2024-04-08T15:40:19.564" v="712" actId="962"/>
        <pc:sldMkLst>
          <pc:docMk/>
          <pc:sldMk cId="1702000299" sldId="262"/>
        </pc:sldMkLst>
        <pc:spChg chg="mod">
          <ac:chgData name="Gabrijela" userId="04ea650e-7623-4a8c-99ca-989edfe9dcb8" providerId="ADAL" clId="{E9A60285-FC65-4BC9-9C51-BA3136BD9DC3}" dt="2024-04-08T15:40:08.590" v="710" actId="26606"/>
          <ac:spMkLst>
            <pc:docMk/>
            <pc:sldMk cId="1702000299" sldId="262"/>
            <ac:spMk id="2" creationId="{06D551FB-43E5-8E43-FD01-2CED04011F67}"/>
          </ac:spMkLst>
        </pc:spChg>
        <pc:spChg chg="mod">
          <ac:chgData name="Gabrijela" userId="04ea650e-7623-4a8c-99ca-989edfe9dcb8" providerId="ADAL" clId="{E9A60285-FC65-4BC9-9C51-BA3136BD9DC3}" dt="2024-04-08T15:40:08.590" v="710" actId="26606"/>
          <ac:spMkLst>
            <pc:docMk/>
            <pc:sldMk cId="1702000299" sldId="262"/>
            <ac:spMk id="3" creationId="{2579B6D0-7600-A845-4B43-47B408AC5BDB}"/>
          </ac:spMkLst>
        </pc:spChg>
        <pc:spChg chg="add del">
          <ac:chgData name="Gabrijela" userId="04ea650e-7623-4a8c-99ca-989edfe9dcb8" providerId="ADAL" clId="{E9A60285-FC65-4BC9-9C51-BA3136BD9DC3}" dt="2024-04-08T15:31:41.492" v="682" actId="26606"/>
          <ac:spMkLst>
            <pc:docMk/>
            <pc:sldMk cId="1702000299" sldId="262"/>
            <ac:spMk id="11" creationId="{99F1FFA9-D672-408C-9220-ADEEC6ABDD09}"/>
          </ac:spMkLst>
        </pc:spChg>
        <pc:spChg chg="add del">
          <ac:chgData name="Gabrijela" userId="04ea650e-7623-4a8c-99ca-989edfe9dcb8" providerId="ADAL" clId="{E9A60285-FC65-4BC9-9C51-BA3136BD9DC3}" dt="2024-04-08T15:40:08.590" v="710" actId="26606"/>
          <ac:spMkLst>
            <pc:docMk/>
            <pc:sldMk cId="1702000299" sldId="262"/>
            <ac:spMk id="16" creationId="{B3684CCF-CEBB-4D8E-A366-95E43D4C790B}"/>
          </ac:spMkLst>
        </pc:spChg>
        <pc:spChg chg="add del">
          <ac:chgData name="Gabrijela" userId="04ea650e-7623-4a8c-99ca-989edfe9dcb8" providerId="ADAL" clId="{E9A60285-FC65-4BC9-9C51-BA3136BD9DC3}" dt="2024-04-08T15:40:08.590" v="710" actId="26606"/>
          <ac:spMkLst>
            <pc:docMk/>
            <pc:sldMk cId="1702000299" sldId="262"/>
            <ac:spMk id="18" creationId="{70BEB1E7-2F88-40BC-B73D-42E5B6F80BFC}"/>
          </ac:spMkLst>
        </pc:spChg>
        <pc:spChg chg="add">
          <ac:chgData name="Gabrijela" userId="04ea650e-7623-4a8c-99ca-989edfe9dcb8" providerId="ADAL" clId="{E9A60285-FC65-4BC9-9C51-BA3136BD9DC3}" dt="2024-04-08T15:40:08.590" v="710" actId="26606"/>
          <ac:spMkLst>
            <pc:docMk/>
            <pc:sldMk cId="1702000299" sldId="262"/>
            <ac:spMk id="23" creationId="{E817EB35-4D5C-493B-8459-98C99FD1667F}"/>
          </ac:spMkLst>
        </pc:spChg>
        <pc:spChg chg="add">
          <ac:chgData name="Gabrijela" userId="04ea650e-7623-4a8c-99ca-989edfe9dcb8" providerId="ADAL" clId="{E9A60285-FC65-4BC9-9C51-BA3136BD9DC3}" dt="2024-04-08T15:40:08.590" v="710" actId="26606"/>
          <ac:spMkLst>
            <pc:docMk/>
            <pc:sldMk cId="1702000299" sldId="262"/>
            <ac:spMk id="25" creationId="{70BEB1E7-2F88-40BC-B73D-42E5B6F80BFC}"/>
          </ac:spMkLst>
        </pc:spChg>
        <pc:picChg chg="add del mod">
          <ac:chgData name="Gabrijela" userId="04ea650e-7623-4a8c-99ca-989edfe9dcb8" providerId="ADAL" clId="{E9A60285-FC65-4BC9-9C51-BA3136BD9DC3}" dt="2024-04-08T15:24:17.120" v="673" actId="478"/>
          <ac:picMkLst>
            <pc:docMk/>
            <pc:sldMk cId="1702000299" sldId="262"/>
            <ac:picMk id="4" creationId="{8E47B3CD-FB00-8EE3-018E-3272E280A0BB}"/>
          </ac:picMkLst>
        </pc:picChg>
        <pc:picChg chg="add mod ord">
          <ac:chgData name="Gabrijela" userId="04ea650e-7623-4a8c-99ca-989edfe9dcb8" providerId="ADAL" clId="{E9A60285-FC65-4BC9-9C51-BA3136BD9DC3}" dt="2024-04-08T15:40:08.590" v="710" actId="26606"/>
          <ac:picMkLst>
            <pc:docMk/>
            <pc:sldMk cId="1702000299" sldId="262"/>
            <ac:picMk id="6" creationId="{1D92591A-6041-4933-1532-C8FC45E9DC91}"/>
          </ac:picMkLst>
        </pc:picChg>
        <pc:picChg chg="add mod ord">
          <ac:chgData name="Gabrijela" userId="04ea650e-7623-4a8c-99ca-989edfe9dcb8" providerId="ADAL" clId="{E9A60285-FC65-4BC9-9C51-BA3136BD9DC3}" dt="2024-04-08T15:40:08.590" v="710" actId="26606"/>
          <ac:picMkLst>
            <pc:docMk/>
            <pc:sldMk cId="1702000299" sldId="262"/>
            <ac:picMk id="8" creationId="{19FB1825-1E81-493A-E17F-213D19910254}"/>
          </ac:picMkLst>
        </pc:picChg>
        <pc:picChg chg="add mod ord">
          <ac:chgData name="Gabrijela" userId="04ea650e-7623-4a8c-99ca-989edfe9dcb8" providerId="ADAL" clId="{E9A60285-FC65-4BC9-9C51-BA3136BD9DC3}" dt="2024-04-08T15:40:08.590" v="710" actId="26606"/>
          <ac:picMkLst>
            <pc:docMk/>
            <pc:sldMk cId="1702000299" sldId="262"/>
            <ac:picMk id="10" creationId="{52B949EF-866D-4056-6F1B-8F6AAD0DEEBF}"/>
          </ac:picMkLst>
        </pc:picChg>
        <pc:picChg chg="add mod">
          <ac:chgData name="Gabrijela" userId="04ea650e-7623-4a8c-99ca-989edfe9dcb8" providerId="ADAL" clId="{E9A60285-FC65-4BC9-9C51-BA3136BD9DC3}" dt="2024-04-08T15:40:19.564" v="712" actId="962"/>
          <ac:picMkLst>
            <pc:docMk/>
            <pc:sldMk cId="1702000299" sldId="262"/>
            <ac:picMk id="13" creationId="{568EA82E-EC15-FB79-12EE-02FBE1781B8E}"/>
          </ac:picMkLst>
        </pc:picChg>
      </pc:sldChg>
      <pc:sldChg chg="addSp modSp new mod setBg addAnim setClrOvrMap">
        <pc:chgData name="Gabrijela" userId="04ea650e-7623-4a8c-99ca-989edfe9dcb8" providerId="ADAL" clId="{E9A60285-FC65-4BC9-9C51-BA3136BD9DC3}" dt="2024-04-08T15:44:16.055" v="742"/>
        <pc:sldMkLst>
          <pc:docMk/>
          <pc:sldMk cId="3448409401" sldId="263"/>
        </pc:sldMkLst>
        <pc:spChg chg="mod ord">
          <ac:chgData name="Gabrijela" userId="04ea650e-7623-4a8c-99ca-989edfe9dcb8" providerId="ADAL" clId="{E9A60285-FC65-4BC9-9C51-BA3136BD9DC3}" dt="2024-04-08T15:44:16.055" v="741" actId="26606"/>
          <ac:spMkLst>
            <pc:docMk/>
            <pc:sldMk cId="3448409401" sldId="263"/>
            <ac:spMk id="2" creationId="{3ED19F14-2B33-91CF-2A8F-4DA9677715C5}"/>
          </ac:spMkLst>
        </pc:spChg>
        <pc:spChg chg="add">
          <ac:chgData name="Gabrijela" userId="04ea650e-7623-4a8c-99ca-989edfe9dcb8" providerId="ADAL" clId="{E9A60285-FC65-4BC9-9C51-BA3136BD9DC3}" dt="2024-04-08T15:44:16.055" v="741" actId="26606"/>
          <ac:spMkLst>
            <pc:docMk/>
            <pc:sldMk cId="3448409401" sldId="263"/>
            <ac:spMk id="9" creationId="{71B2258F-86CA-4D4D-8270-BC05FCDEBFB3}"/>
          </ac:spMkLst>
        </pc:spChg>
        <pc:picChg chg="add mod">
          <ac:chgData name="Gabrijela" userId="04ea650e-7623-4a8c-99ca-989edfe9dcb8" providerId="ADAL" clId="{E9A60285-FC65-4BC9-9C51-BA3136BD9DC3}" dt="2024-04-08T15:44:16.055" v="741" actId="26606"/>
          <ac:picMkLst>
            <pc:docMk/>
            <pc:sldMk cId="3448409401" sldId="263"/>
            <ac:picMk id="4" creationId="{0235962E-4EFB-6908-CE35-A2B3FD4A4B86}"/>
          </ac:picMkLst>
        </pc:picChg>
      </pc:sldChg>
      <pc:sldChg chg="addSp delSp modSp new mod setBg">
        <pc:chgData name="Gabrijela" userId="04ea650e-7623-4a8c-99ca-989edfe9dcb8" providerId="ADAL" clId="{E9A60285-FC65-4BC9-9C51-BA3136BD9DC3}" dt="2024-04-08T15:53:55.299" v="766" actId="5793"/>
        <pc:sldMkLst>
          <pc:docMk/>
          <pc:sldMk cId="1755581352" sldId="264"/>
        </pc:sldMkLst>
        <pc:spChg chg="mod">
          <ac:chgData name="Gabrijela" userId="04ea650e-7623-4a8c-99ca-989edfe9dcb8" providerId="ADAL" clId="{E9A60285-FC65-4BC9-9C51-BA3136BD9DC3}" dt="2024-04-08T15:53:41.581" v="762" actId="26606"/>
          <ac:spMkLst>
            <pc:docMk/>
            <pc:sldMk cId="1755581352" sldId="264"/>
            <ac:spMk id="2" creationId="{59629CD1-5ECA-0BDD-E5F9-72877AF9D5C4}"/>
          </ac:spMkLst>
        </pc:spChg>
        <pc:spChg chg="mod">
          <ac:chgData name="Gabrijela" userId="04ea650e-7623-4a8c-99ca-989edfe9dcb8" providerId="ADAL" clId="{E9A60285-FC65-4BC9-9C51-BA3136BD9DC3}" dt="2024-04-08T15:53:55.299" v="766" actId="5793"/>
          <ac:spMkLst>
            <pc:docMk/>
            <pc:sldMk cId="1755581352" sldId="264"/>
            <ac:spMk id="3" creationId="{49A5E4B8-5BCF-A5D2-DCD3-93D29762A270}"/>
          </ac:spMkLst>
        </pc:spChg>
        <pc:spChg chg="add del">
          <ac:chgData name="Gabrijela" userId="04ea650e-7623-4a8c-99ca-989edfe9dcb8" providerId="ADAL" clId="{E9A60285-FC65-4BC9-9C51-BA3136BD9DC3}" dt="2024-04-08T15:53:41.581" v="762" actId="26606"/>
          <ac:spMkLst>
            <pc:docMk/>
            <pc:sldMk cId="1755581352" sldId="264"/>
            <ac:spMk id="10" creationId="{F13C74B1-5B17-4795-BED0-7140497B445A}"/>
          </ac:spMkLst>
        </pc:spChg>
        <pc:spChg chg="add del">
          <ac:chgData name="Gabrijela" userId="04ea650e-7623-4a8c-99ca-989edfe9dcb8" providerId="ADAL" clId="{E9A60285-FC65-4BC9-9C51-BA3136BD9DC3}" dt="2024-04-08T15:53:41.581" v="762" actId="26606"/>
          <ac:spMkLst>
            <pc:docMk/>
            <pc:sldMk cId="1755581352" sldId="264"/>
            <ac:spMk id="12" creationId="{D4974D33-8DC5-464E-8C6D-BE58F0669C17}"/>
          </ac:spMkLst>
        </pc:spChg>
        <pc:spChg chg="add">
          <ac:chgData name="Gabrijela" userId="04ea650e-7623-4a8c-99ca-989edfe9dcb8" providerId="ADAL" clId="{E9A60285-FC65-4BC9-9C51-BA3136BD9DC3}" dt="2024-04-08T15:53:41.581" v="762" actId="26606"/>
          <ac:spMkLst>
            <pc:docMk/>
            <pc:sldMk cId="1755581352" sldId="264"/>
            <ac:spMk id="17" creationId="{D2B783EE-0239-4717-BBEA-8C9EAC61C824}"/>
          </ac:spMkLst>
        </pc:spChg>
        <pc:spChg chg="add">
          <ac:chgData name="Gabrijela" userId="04ea650e-7623-4a8c-99ca-989edfe9dcb8" providerId="ADAL" clId="{E9A60285-FC65-4BC9-9C51-BA3136BD9DC3}" dt="2024-04-08T15:53:41.581" v="762" actId="26606"/>
          <ac:spMkLst>
            <pc:docMk/>
            <pc:sldMk cId="1755581352" sldId="264"/>
            <ac:spMk id="19" creationId="{A7B99495-F43F-4D80-A44F-2CB4764EB90B}"/>
          </ac:spMkLst>
        </pc:spChg>
        <pc:spChg chg="add">
          <ac:chgData name="Gabrijela" userId="04ea650e-7623-4a8c-99ca-989edfe9dcb8" providerId="ADAL" clId="{E9A60285-FC65-4BC9-9C51-BA3136BD9DC3}" dt="2024-04-08T15:53:41.581" v="762" actId="26606"/>
          <ac:spMkLst>
            <pc:docMk/>
            <pc:sldMk cId="1755581352" sldId="264"/>
            <ac:spMk id="21" creationId="{70BEB1E7-2F88-40BC-B73D-42E5B6F80BFC}"/>
          </ac:spMkLst>
        </pc:spChg>
        <pc:picChg chg="add mod ord">
          <ac:chgData name="Gabrijela" userId="04ea650e-7623-4a8c-99ca-989edfe9dcb8" providerId="ADAL" clId="{E9A60285-FC65-4BC9-9C51-BA3136BD9DC3}" dt="2024-04-08T15:53:41.581" v="762" actId="26606"/>
          <ac:picMkLst>
            <pc:docMk/>
            <pc:sldMk cId="1755581352" sldId="264"/>
            <ac:picMk id="5" creationId="{05B67A6A-A821-9DFF-B0D1-60A687F2CB73}"/>
          </ac:picMkLst>
        </pc:picChg>
        <pc:picChg chg="add mod">
          <ac:chgData name="Gabrijela" userId="04ea650e-7623-4a8c-99ca-989edfe9dcb8" providerId="ADAL" clId="{E9A60285-FC65-4BC9-9C51-BA3136BD9DC3}" dt="2024-04-08T15:53:41.581" v="762" actId="26606"/>
          <ac:picMkLst>
            <pc:docMk/>
            <pc:sldMk cId="1755581352" sldId="264"/>
            <ac:picMk id="6" creationId="{5FB7458C-DBD5-301C-C9D5-D51315F050C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7D4873-3CF5-948B-8BB6-1E855C465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A3A58C5-53B8-F7A2-CD1B-D6A4EA6FF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536BCF-1F91-C63B-91D5-3218BA2C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ABABCF9-AF08-888F-C263-2010DD84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589B46A-727A-1349-BDAE-82D67BE2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39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6BDFA6-C978-806E-C790-1223D914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87554F5-735E-6EF6-6BA7-49322481C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CBD483-0A60-DA86-61A1-E1C1E584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06FEF4A-2441-A3A2-812F-E263086F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911B1D-728E-ECEF-7C94-F97945C6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04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46F6A64-8435-0063-A736-B04BBAC4A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02EE2CB-7332-AE39-5362-7FDA5D80B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FB42CF0-7B61-DB0A-71A5-83E62517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4878944-0D7E-4F36-DEE5-D5C45AC9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69844A5-1D85-93B1-6E4B-49BB372A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0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C81135-7D55-CEC4-7128-AF9AFE18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CD3639-26F0-3E2B-1899-0C8177356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BB2F4F8-FC4F-9FFD-F690-1F715FD5F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6A5F6D-D721-CF6D-BD6B-9D05FA05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314A7EB-1172-1579-9A82-E9A37220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15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7B38E6-A00D-CE3F-2EA2-6EF0C1F2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5C906E3-B1C9-4F14-FC09-BEA2DE599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7C1238-5681-1976-7D7D-64C7835C2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D09E709-6175-6D14-E7B3-E5A1DDD83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00F2CDF-E36F-5C22-03A0-FBC5D3BF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39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ADED09-EB2C-255C-C05C-7EF0058B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A60CB4D-736F-AB6A-E7C2-564719048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677A106-CF00-0CB1-F5D2-C22ED15A5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C7A791C-E308-83B3-5C71-C3CF4A5C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7C990A0-74FA-9793-6F84-4335939D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A0523E1-D127-7C50-7CA6-C0ACB4A5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802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9FD786-8533-3DBD-5BBF-E8D2BE7A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46A11BA-A983-5F7E-58F4-AE808DDE9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B13395C-8D6C-FE60-0BC8-A5EFF2940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9C63BF0-70DA-59C4-7CDD-89ED88A52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CA68ED6-ECA0-A875-92C3-F9A45C554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86BDE99-5823-990F-EF9C-C4C51075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0180FBC-8993-D8EC-8778-1FB942D7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6D3571F-3601-E7E1-BBD1-E54B7FA0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20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9C32FF-CE52-DEF0-00D6-5E1328FB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32712A9-322E-A806-47D7-7B6733AD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7D190AF-8CF6-30DF-B83D-03B98C7B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6AD478E-0DD7-96E0-84FC-AE0AF149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4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3122C24-4D80-8065-BADF-CFDF302AF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1B3A0C3-C258-1538-237E-B60706D6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BD3F0B8-63BB-9EA9-7DE2-13AFE7F8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5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D90B5C-62BF-FE03-FF5E-0DD8522C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694FFB9-4562-4D5B-03B6-E96B8DBE9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2544459-9163-75AA-D1EA-7054A0E9F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609AD90-0C73-C983-9E95-E62963A74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152FB77-6E5D-704C-080D-B571304F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BA8A97C-43B1-8BFF-E7EF-2D48F6F0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55AD08-8401-FCB2-378C-C58C3B93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84140C0-D45A-0C4D-6C1C-38317C143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0663E5A-DBBD-F680-8E3A-6F744F8FE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30F3997-7E56-DD9A-0A8B-90C9B42E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68A47BA-40EB-66FA-5B00-E8903562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4C26EFD-1113-57F3-44AC-AAC349C35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43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017C168-4EB1-3499-F93A-48651CD1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0C198E6-E3D2-9650-A6DD-555E7E8EA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D802A27-7E5D-37B7-96FD-BD9A14101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AB0B2-7F96-4DDB-AE07-46FCC239D343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189BA69-C982-ED14-D89E-D3F5BA559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667134A-228A-E328-379E-D0F1FD9B0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B743E-DD90-4400-AEA0-BD07CA387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0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Rectangle 1162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FAB47-E0B8-4AD9-B1CE-D4AD78F09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841375"/>
            <a:ext cx="3505200" cy="3114698"/>
          </a:xfrm>
        </p:spPr>
        <p:txBody>
          <a:bodyPr>
            <a:normAutofit fontScale="90000"/>
          </a:bodyPr>
          <a:lstStyle/>
          <a:p>
            <a:r>
              <a:rPr lang="hr-HR" sz="2700" dirty="0">
                <a:solidFill>
                  <a:schemeClr val="bg1"/>
                </a:solidFill>
              </a:rPr>
              <a:t>Izvještaj nakon provedene mobilnosti nastavnika u </a:t>
            </a:r>
            <a:r>
              <a:rPr lang="hr-HR" sz="2700" dirty="0" err="1">
                <a:solidFill>
                  <a:schemeClr val="bg1"/>
                </a:solidFill>
              </a:rPr>
              <a:t>Limassol</a:t>
            </a:r>
            <a:r>
              <a:rPr lang="hr-HR" sz="2700" dirty="0">
                <a:solidFill>
                  <a:schemeClr val="bg1"/>
                </a:solidFill>
              </a:rPr>
              <a:t>, Cipar</a:t>
            </a:r>
            <a:br>
              <a:rPr lang="hr-HR" sz="2700" dirty="0">
                <a:solidFill>
                  <a:schemeClr val="bg1"/>
                </a:solidFill>
              </a:rPr>
            </a:br>
            <a:br>
              <a:rPr lang="hr-HR" sz="2700" dirty="0">
                <a:solidFill>
                  <a:schemeClr val="bg1"/>
                </a:solidFill>
              </a:rPr>
            </a:br>
            <a:r>
              <a:rPr lang="hr-HR" sz="2700" dirty="0">
                <a:solidFill>
                  <a:schemeClr val="bg1"/>
                </a:solidFill>
              </a:rPr>
              <a:t>Tečaj usavršavanja</a:t>
            </a:r>
            <a:br>
              <a:rPr lang="hr-HR" sz="2700" dirty="0">
                <a:solidFill>
                  <a:schemeClr val="bg1"/>
                </a:solidFill>
              </a:rPr>
            </a:br>
            <a:r>
              <a:rPr lang="hr-HR" sz="2700" dirty="0">
                <a:solidFill>
                  <a:schemeClr val="bg1"/>
                </a:solidFill>
              </a:rPr>
              <a:t>‘</a:t>
            </a:r>
            <a:r>
              <a:rPr lang="hr-HR" sz="2700" dirty="0" err="1">
                <a:solidFill>
                  <a:schemeClr val="bg1"/>
                </a:solidFill>
              </a:rPr>
              <a:t>Teamwork</a:t>
            </a:r>
            <a:r>
              <a:rPr lang="hr-HR" sz="2700" dirty="0">
                <a:solidFill>
                  <a:schemeClr val="bg1"/>
                </a:solidFill>
              </a:rPr>
              <a:t> </a:t>
            </a:r>
            <a:r>
              <a:rPr lang="hr-HR" sz="2700" dirty="0" err="1">
                <a:solidFill>
                  <a:schemeClr val="bg1"/>
                </a:solidFill>
              </a:rPr>
              <a:t>and</a:t>
            </a:r>
            <a:r>
              <a:rPr lang="hr-HR" sz="2700" dirty="0">
                <a:solidFill>
                  <a:schemeClr val="bg1"/>
                </a:solidFill>
              </a:rPr>
              <a:t> </a:t>
            </a:r>
            <a:r>
              <a:rPr lang="hr-HR" sz="2700" dirty="0" err="1">
                <a:solidFill>
                  <a:schemeClr val="bg1"/>
                </a:solidFill>
              </a:rPr>
              <a:t>Teambuilding</a:t>
            </a:r>
            <a:r>
              <a:rPr lang="hr-HR" sz="2700" dirty="0">
                <a:solidFill>
                  <a:schemeClr val="bg1"/>
                </a:solidFill>
              </a:rPr>
              <a:t>’</a:t>
            </a:r>
            <a:br>
              <a:rPr lang="hr-HR" sz="2700" dirty="0">
                <a:solidFill>
                  <a:schemeClr val="bg1"/>
                </a:solidFill>
              </a:rPr>
            </a:br>
            <a:r>
              <a:rPr lang="hr-HR" sz="2700" dirty="0">
                <a:solidFill>
                  <a:schemeClr val="bg1"/>
                </a:solidFill>
              </a:rPr>
              <a:t>4. – 8. 3. 2024.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89D5B-2686-41F2-B3A7-B136425C8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endParaRPr lang="hr-HR" b="1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Gabrijela Mofardin, koordinatorica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66" name="Group 1165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7" name="Group 1166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73" name="Group 1172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74" name="Group 1173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5" name="Group 1174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2" descr="Slika na kojoj se prikazuje tekst, grafika, Font, logotip&#10;&#10;Opis je automatski generiran">
            <a:extLst>
              <a:ext uri="{FF2B5EF4-FFF2-40B4-BE49-F238E27FC236}">
                <a16:creationId xmlns:a16="http://schemas.microsoft.com/office/drawing/2014/main" id="{3A670772-385F-A1F0-CF47-F931B9890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r="-3" b="23852"/>
          <a:stretch/>
        </p:blipFill>
        <p:spPr bwMode="auto">
          <a:xfrm>
            <a:off x="413544" y="2689512"/>
            <a:ext cx="2598738" cy="1478975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Image result for agencija za mobilnost i probrame eu logo">
            <a:extLst>
              <a:ext uri="{FF2B5EF4-FFF2-40B4-BE49-F238E27FC236}">
                <a16:creationId xmlns:a16="http://schemas.microsoft.com/office/drawing/2014/main" id="{2B45D184-BAB5-7751-1812-459523AB7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6" r="1316" b="-3"/>
          <a:stretch/>
        </p:blipFill>
        <p:spPr bwMode="auto">
          <a:xfrm>
            <a:off x="9201945" y="1525324"/>
            <a:ext cx="2619375" cy="1485338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 na kojoj se prikazuje tekst, Font, logotip, simbol&#10;&#10;Opis je automatski generiran">
            <a:extLst>
              <a:ext uri="{FF2B5EF4-FFF2-40B4-BE49-F238E27FC236}">
                <a16:creationId xmlns:a16="http://schemas.microsoft.com/office/drawing/2014/main" id="{6B621229-800D-4ABA-0C25-F2E84AA53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45" y="4225752"/>
            <a:ext cx="2619375" cy="6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30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y be an image of 16 people">
            <a:extLst>
              <a:ext uri="{FF2B5EF4-FFF2-40B4-BE49-F238E27FC236}">
                <a16:creationId xmlns:a16="http://schemas.microsoft.com/office/drawing/2014/main" id="{65DC3514-7A6A-626C-F9EF-AE06B07B2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3" b="2266"/>
          <a:stretch/>
        </p:blipFill>
        <p:spPr bwMode="auto">
          <a:xfrm>
            <a:off x="20" y="10"/>
            <a:ext cx="12191980" cy="44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: Rounded Corners 1032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1CE1990-A8D5-FA42-2575-E0D378FF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>
            <a:normAutofit/>
          </a:bodyPr>
          <a:lstStyle/>
          <a:p>
            <a:r>
              <a:rPr lang="hr-HR" sz="2800">
                <a:solidFill>
                  <a:schemeClr val="bg1"/>
                </a:solidFill>
              </a:rPr>
              <a:t>Sadržaj:  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44AF7C-EF13-EB8E-6B50-3B998A5BB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4956314"/>
            <a:ext cx="11058144" cy="13064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b="1" dirty="0"/>
              <a:t>1. Program tečaja usavršavanja - ‘</a:t>
            </a:r>
            <a:r>
              <a:rPr lang="hr-HR" sz="1800" b="1" dirty="0" err="1"/>
              <a:t>Teamwork</a:t>
            </a:r>
            <a:r>
              <a:rPr lang="hr-HR" sz="1800" b="1" dirty="0"/>
              <a:t> </a:t>
            </a:r>
            <a:r>
              <a:rPr lang="hr-HR" sz="1800" b="1" dirty="0" err="1"/>
              <a:t>and</a:t>
            </a:r>
            <a:r>
              <a:rPr lang="hr-HR" sz="1800" b="1" dirty="0"/>
              <a:t> </a:t>
            </a:r>
            <a:r>
              <a:rPr lang="hr-HR" sz="1800" b="1" dirty="0" err="1"/>
              <a:t>Teambuilding</a:t>
            </a:r>
            <a:r>
              <a:rPr lang="hr-HR" sz="1800" b="1" dirty="0"/>
              <a:t>’</a:t>
            </a:r>
          </a:p>
          <a:p>
            <a:pPr>
              <a:buFontTx/>
              <a:buChar char="-"/>
            </a:pPr>
            <a:r>
              <a:rPr lang="hr-HR" sz="1800" b="1" dirty="0"/>
              <a:t>Ishodi učenja</a:t>
            </a:r>
          </a:p>
          <a:p>
            <a:pPr marL="0" indent="0">
              <a:buNone/>
            </a:pPr>
            <a:r>
              <a:rPr lang="hr-HR" sz="1800" b="1" dirty="0"/>
              <a:t>2. Naša iskustva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98079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7193A6-A278-D5E1-6AAE-793B07E49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6" r="8220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F500494-9A3A-EEBB-F174-C81DB13D5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" r="5987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368D603-E7F8-D468-0A2B-E6DAB5E7F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427" r="-1" b="-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B78654-D509-D0E5-E792-072A1E63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hr-HR" sz="3100" b="1" dirty="0" err="1"/>
              <a:t>Teamwork</a:t>
            </a:r>
            <a:r>
              <a:rPr lang="hr-HR" sz="3100" b="1" dirty="0"/>
              <a:t> </a:t>
            </a:r>
            <a:r>
              <a:rPr lang="hr-HR" sz="3100" b="1" dirty="0" err="1"/>
              <a:t>and</a:t>
            </a:r>
            <a:r>
              <a:rPr lang="hr-HR" sz="3100" b="1" dirty="0"/>
              <a:t> </a:t>
            </a:r>
            <a:r>
              <a:rPr lang="hr-HR" sz="3100" b="1" dirty="0" err="1"/>
              <a:t>Teambuilding</a:t>
            </a:r>
            <a:br>
              <a:rPr lang="hr-HR" sz="3100" b="1" dirty="0"/>
            </a:br>
            <a:r>
              <a:rPr lang="hr-HR" sz="3100" b="1" dirty="0" err="1"/>
              <a:t>Limassol</a:t>
            </a:r>
            <a:r>
              <a:rPr lang="hr-HR" sz="3100" b="1" dirty="0"/>
              <a:t>, Cipar, 4.-8. 4. 2024.</a:t>
            </a:r>
            <a:endParaRPr lang="en-GB" sz="31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5912FB-20EB-F920-18EB-2FA6B3FB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Sudionici mobilnosti:</a:t>
            </a:r>
          </a:p>
          <a:p>
            <a:pPr marL="0" indent="0">
              <a:buNone/>
            </a:pPr>
            <a:r>
              <a:rPr lang="hr-HR" sz="2000" dirty="0"/>
              <a:t>Vikica Lukić</a:t>
            </a:r>
          </a:p>
          <a:p>
            <a:pPr marL="0" indent="0">
              <a:buNone/>
            </a:pPr>
            <a:r>
              <a:rPr lang="hr-HR" sz="2000" dirty="0"/>
              <a:t>Matea </a:t>
            </a:r>
            <a:r>
              <a:rPr lang="hr-HR" sz="2000" dirty="0" err="1"/>
              <a:t>Ćorluka</a:t>
            </a:r>
            <a:endParaRPr lang="hr-HR" sz="2000" dirty="0"/>
          </a:p>
          <a:p>
            <a:pPr marL="0" indent="0">
              <a:buNone/>
            </a:pPr>
            <a:r>
              <a:rPr lang="hr-HR" sz="2000" dirty="0"/>
              <a:t>Gabrijela </a:t>
            </a:r>
            <a:r>
              <a:rPr lang="hr-HR" sz="2000" dirty="0" err="1"/>
              <a:t>Štivić</a:t>
            </a:r>
            <a:endParaRPr lang="hr-HR" sz="2000" dirty="0"/>
          </a:p>
          <a:p>
            <a:pPr marL="0" indent="0">
              <a:buNone/>
            </a:pPr>
            <a:r>
              <a:rPr lang="hr-HR" sz="2000" dirty="0"/>
              <a:t>Alen Jurčević</a:t>
            </a:r>
          </a:p>
          <a:p>
            <a:pPr marL="0" indent="0">
              <a:buNone/>
            </a:pPr>
            <a:r>
              <a:rPr lang="hr-HR" sz="2000" dirty="0"/>
              <a:t>Gabrijela Mofardin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6061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60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EAD6ADB-1B32-1F15-838C-787564DA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399872" cy="1642533"/>
          </a:xfrm>
        </p:spPr>
        <p:txBody>
          <a:bodyPr anchor="b">
            <a:normAutofit/>
          </a:bodyPr>
          <a:lstStyle/>
          <a:p>
            <a:r>
              <a:rPr lang="pl-PL" sz="2600" b="1"/>
              <a:t>Edukacija nam je pružila dodatna znanja iz sljedećih područja:</a:t>
            </a:r>
            <a:br>
              <a:rPr lang="pl-PL" sz="2600"/>
            </a:br>
            <a:endParaRPr lang="en-GB" sz="2600"/>
          </a:p>
        </p:txBody>
      </p:sp>
      <p:sp>
        <p:nvSpPr>
          <p:cNvPr id="8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481046-863E-5CAF-3972-F3AE429A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89" y="2741264"/>
            <a:ext cx="4404039" cy="3386399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definirati što je visokoučinkoviti tim</a:t>
            </a:r>
            <a:endParaRPr lang="en-US" sz="17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poboljšati osobnu i grupnu učinkovitost, razviti potencijale pojedinaca i tima te odrediti ciljeve i razviti akcijski plan</a:t>
            </a:r>
            <a:endParaRPr lang="en-US" sz="17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koje su uloge i odgovornosti unutar tima i kako poboljšati komunikaciju, odrediti kvalitete vođe tima i članova tima</a:t>
            </a:r>
            <a:endParaRPr lang="en-US" sz="17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odgovoriti na potrebe pojedinca koristeći motivacijske tehnike, identificirati osobine tima koje utječu na strategiju vođenja tima i kako kontrolirati njihov utjecaj na ishode rada.</a:t>
            </a:r>
            <a:endParaRPr lang="en-US" sz="17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70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284E95E-A3A4-B3A3-AFA7-4EDACB8BB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96" r="-4" b="11045"/>
          <a:stretch/>
        </p:blipFill>
        <p:spPr>
          <a:xfrm>
            <a:off x="5376648" y="448967"/>
            <a:ext cx="2800021" cy="2607952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B39DB7E-51BF-0FA5-13E8-53196D4E6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93" r="3" b="10689"/>
          <a:stretch/>
        </p:blipFill>
        <p:spPr>
          <a:xfrm>
            <a:off x="5371395" y="3215684"/>
            <a:ext cx="2809123" cy="3034623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F2C21D9-53DD-FF05-79AF-B3522ECC3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6" r="1954" b="4"/>
          <a:stretch/>
        </p:blipFill>
        <p:spPr>
          <a:xfrm>
            <a:off x="8344949" y="453323"/>
            <a:ext cx="3451906" cy="3553662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0F9E731-EB32-AD72-F1E7-90383B8381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19097"/>
          <a:stretch/>
        </p:blipFill>
        <p:spPr>
          <a:xfrm>
            <a:off x="8350554" y="4171427"/>
            <a:ext cx="3434858" cy="2084130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972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6D551FB-43E5-8E43-FD01-2CED04011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/>
          </a:bodyPr>
          <a:lstStyle/>
          <a:p>
            <a:r>
              <a:rPr lang="hr-HR" dirty="0"/>
              <a:t>Što smo naučili?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79B6D0-7600-A845-4B43-47B408AC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951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b="1" i="0" dirty="0">
                <a:effectLst/>
                <a:latin typeface="+mj-lt"/>
              </a:rPr>
              <a:t>Tečaj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hr-HR" sz="1800" b="1" i="0" dirty="0">
                <a:effectLst/>
                <a:latin typeface="+mj-lt"/>
              </a:rPr>
              <a:t>nam je omogućio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hr-HR" sz="1800" b="1" i="0" dirty="0">
                <a:effectLst/>
                <a:latin typeface="+mj-lt"/>
              </a:rPr>
              <a:t>sljedeće:</a:t>
            </a:r>
          </a:p>
          <a:p>
            <a:pPr>
              <a:buFontTx/>
              <a:buChar char="-"/>
            </a:pPr>
            <a:r>
              <a:rPr lang="en-US" sz="1800" b="1" i="0" dirty="0" err="1">
                <a:effectLst/>
                <a:latin typeface="+mj-lt"/>
              </a:rPr>
              <a:t>razumijevanje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koristi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timskog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rada</a:t>
            </a:r>
            <a:endParaRPr lang="hr-HR" sz="1800" b="1" dirty="0">
              <a:latin typeface="+mj-lt"/>
            </a:endParaRPr>
          </a:p>
          <a:p>
            <a:pPr>
              <a:buFontTx/>
              <a:buChar char="-"/>
            </a:pPr>
            <a:r>
              <a:rPr lang="en-US" sz="1800" b="1" i="0" dirty="0" err="1">
                <a:effectLst/>
                <a:latin typeface="+mj-lt"/>
              </a:rPr>
              <a:t>načine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na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koje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svaki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član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može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učinkovito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doprinijeti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svome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timu</a:t>
            </a:r>
            <a:endParaRPr lang="hr-HR" sz="1800" b="1" dirty="0">
              <a:latin typeface="+mj-lt"/>
            </a:endParaRPr>
          </a:p>
          <a:p>
            <a:pPr>
              <a:buFontTx/>
              <a:buChar char="-"/>
            </a:pPr>
            <a:r>
              <a:rPr lang="en-US" sz="1800" b="1" i="0" dirty="0" err="1">
                <a:effectLst/>
                <a:latin typeface="+mj-lt"/>
              </a:rPr>
              <a:t>naučiti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kako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pozitivno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svrsishodno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komunicirati</a:t>
            </a:r>
            <a:r>
              <a:rPr lang="en-US" sz="1800" b="1" i="0" dirty="0">
                <a:effectLst/>
                <a:latin typeface="+mj-lt"/>
              </a:rPr>
              <a:t> s </a:t>
            </a:r>
            <a:r>
              <a:rPr lang="en-US" sz="1800" b="1" i="0" dirty="0" err="1">
                <a:effectLst/>
                <a:latin typeface="+mj-lt"/>
              </a:rPr>
              <a:t>članovima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svoga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tima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ili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radne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skupine</a:t>
            </a:r>
            <a:endParaRPr lang="hr-HR" sz="1800" b="1" dirty="0">
              <a:latin typeface="+mj-lt"/>
            </a:endParaRPr>
          </a:p>
          <a:p>
            <a:pPr>
              <a:buFontTx/>
              <a:buChar char="-"/>
            </a:pPr>
            <a:r>
              <a:rPr lang="en-US" sz="1800" b="1" i="0" dirty="0" err="1">
                <a:effectLst/>
                <a:latin typeface="+mj-lt"/>
              </a:rPr>
              <a:t>razumjeti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uloge</a:t>
            </a:r>
            <a:r>
              <a:rPr lang="en-US" sz="1800" b="1" i="0" dirty="0">
                <a:effectLst/>
                <a:latin typeface="+mj-lt"/>
              </a:rPr>
              <a:t> u </a:t>
            </a:r>
            <a:r>
              <a:rPr lang="en-US" sz="1800" b="1" i="0" dirty="0" err="1">
                <a:effectLst/>
                <a:latin typeface="+mj-lt"/>
              </a:rPr>
              <a:t>svakome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timu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sinergiju</a:t>
            </a:r>
            <a:r>
              <a:rPr lang="en-US" sz="1800" b="1" i="0" dirty="0">
                <a:effectLst/>
                <a:latin typeface="+mj-lt"/>
              </a:rPr>
              <a:t> u </a:t>
            </a:r>
            <a:r>
              <a:rPr lang="en-US" sz="1800" b="1" i="0" dirty="0" err="1">
                <a:effectLst/>
                <a:latin typeface="+mj-lt"/>
              </a:rPr>
              <a:t>suradnji</a:t>
            </a:r>
            <a:r>
              <a:rPr lang="en-US" sz="1800" b="1" i="0" dirty="0">
                <a:effectLst/>
                <a:latin typeface="+mj-lt"/>
              </a:rPr>
              <a:t> s </a:t>
            </a:r>
            <a:r>
              <a:rPr lang="en-US" sz="1800" b="1" i="0" dirty="0" err="1">
                <a:effectLst/>
                <a:latin typeface="+mj-lt"/>
              </a:rPr>
              <a:t>drugim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timovima</a:t>
            </a:r>
            <a:endParaRPr lang="hr-HR" sz="1800" b="1" dirty="0">
              <a:latin typeface="+mj-lt"/>
            </a:endParaRPr>
          </a:p>
          <a:p>
            <a:pPr>
              <a:buFontTx/>
              <a:buChar char="-"/>
            </a:pPr>
            <a:r>
              <a:rPr lang="en-US" sz="1800" b="1" i="0" dirty="0" err="1">
                <a:effectLst/>
                <a:latin typeface="+mj-lt"/>
              </a:rPr>
              <a:t>razumjeti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ulogu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vođe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tima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te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kako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ostvariti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produktivne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odnose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unutar</a:t>
            </a:r>
            <a:r>
              <a:rPr lang="en-US" sz="1800" b="1" i="0" dirty="0">
                <a:effectLst/>
                <a:latin typeface="+mj-lt"/>
              </a:rPr>
              <a:t> </a:t>
            </a:r>
            <a:r>
              <a:rPr lang="en-US" sz="1800" b="1" i="0" dirty="0" err="1">
                <a:effectLst/>
                <a:latin typeface="+mj-lt"/>
              </a:rPr>
              <a:t>tima</a:t>
            </a:r>
            <a:endParaRPr lang="hr-HR" sz="1800" b="1" i="0" dirty="0">
              <a:effectLst/>
              <a:latin typeface="+mj-lt"/>
            </a:endParaRPr>
          </a:p>
          <a:p>
            <a:pPr>
              <a:buFontTx/>
              <a:buChar char="-"/>
            </a:pPr>
            <a:r>
              <a:rPr lang="hr-HR" sz="1800" b="1" i="0" dirty="0">
                <a:effectLst/>
                <a:latin typeface="+mj-lt"/>
              </a:rPr>
              <a:t>kako uspješno planirati aktivnosti te koji su uvjeti za učinkovito i strateško planiranje rada.</a:t>
            </a:r>
            <a:endParaRPr lang="hr-HR" sz="1800" b="1" dirty="0">
              <a:latin typeface="+mj-lt"/>
            </a:endParaRPr>
          </a:p>
        </p:txBody>
      </p:sp>
      <p:pic>
        <p:nvPicPr>
          <p:cNvPr id="6" name="Slika 5" descr="Slika na kojoj se prikazuje vanjski, nebo, tlo, plaža&#10;&#10;Opis je automatski generiran">
            <a:extLst>
              <a:ext uri="{FF2B5EF4-FFF2-40B4-BE49-F238E27FC236}">
                <a16:creationId xmlns:a16="http://schemas.microsoft.com/office/drawing/2014/main" id="{1D92591A-6041-4933-1532-C8FC45E9D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4" r="-5" b="-5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13" name="Slika 12" descr="Slika na kojoj se prikazuje vanjski, voda, planinarenje, drvo&#10;&#10;Opis je automatski generiran">
            <a:extLst>
              <a:ext uri="{FF2B5EF4-FFF2-40B4-BE49-F238E27FC236}">
                <a16:creationId xmlns:a16="http://schemas.microsoft.com/office/drawing/2014/main" id="{568EA82E-EC15-FB79-12EE-02FBE1781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22" r="-2" b="8170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8" name="Slika 7" descr="Slika na kojoj se prikazuje vanjski, nebo, oblak, odijevanje&#10;&#10;Opis je automatski generiran">
            <a:extLst>
              <a:ext uri="{FF2B5EF4-FFF2-40B4-BE49-F238E27FC236}">
                <a16:creationId xmlns:a16="http://schemas.microsoft.com/office/drawing/2014/main" id="{19FB1825-1E81-493A-E17F-213D19910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0" r="1" b="1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10" name="Slika 9" descr="Slika na kojoj se prikazuje vanjski, nebo, odijevanje, osoba&#10;&#10;Opis je automatski generiran">
            <a:extLst>
              <a:ext uri="{FF2B5EF4-FFF2-40B4-BE49-F238E27FC236}">
                <a16:creationId xmlns:a16="http://schemas.microsoft.com/office/drawing/2014/main" id="{52B949EF-866D-4056-6F1B-8F6AAD0DE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" r="16052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200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9629CD1-5ECA-0BDD-E5F9-72877AF9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hr-HR"/>
              <a:t>Naša iskustva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9A5E4B8-5BCF-A5D2-DCD3-93D29762A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Tijekom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ovog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tečaja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imali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priliku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susresti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sudionika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različitih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europskih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zemalja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imali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priliku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razmijeniti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iskustva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mišljenja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načine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razumijevanje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timskog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razvoja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timova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unutar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naših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organizacija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znanja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vještine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će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postanemo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bolje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vođe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članovi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timova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ćemo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odmah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primijeniti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škole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Imali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diskusija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različite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igrali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uloge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imali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praktične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vježbe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međunarodnim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timovima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Ostvarili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kontakte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već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ostvareni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planovi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nastavak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suradnje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nekim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sudionika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drugih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europskih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zemalja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FB7458C-DBD5-301C-C9D5-D51315F05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95" r="-3" b="14808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5B67A6A-A821-9DFF-B0D1-60A687F2C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9" r="-4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558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235962E-4EFB-6908-CE35-A2B3FD4A4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0270" b="1754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ED19F14-2B33-91CF-2A8F-4DA967771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Zahvaljujem na pozornosti</a:t>
            </a:r>
          </a:p>
        </p:txBody>
      </p:sp>
    </p:spTree>
    <p:extLst>
      <p:ext uri="{BB962C8B-B14F-4D97-AF65-F5344CB8AC3E}">
        <p14:creationId xmlns:p14="http://schemas.microsoft.com/office/powerpoint/2010/main" val="3448409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342</Words>
  <Application>Microsoft Office PowerPoint</Application>
  <PresentationFormat>Široki zaslon</PresentationFormat>
  <Paragraphs>33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Izvještaj nakon provedene mobilnosti nastavnika u Limassol, Cipar  Tečaj usavršavanja ‘Teamwork and Teambuilding’ 4. – 8. 3. 2024.</vt:lpstr>
      <vt:lpstr>Sadržaj:  </vt:lpstr>
      <vt:lpstr>Teamwork and Teambuilding Limassol, Cipar, 4.-8. 4. 2024.</vt:lpstr>
      <vt:lpstr>Edukacija nam je pružila dodatna znanja iz sljedećih područja: </vt:lpstr>
      <vt:lpstr>Što smo naučili?</vt:lpstr>
      <vt:lpstr>Naša iskustva</vt:lpstr>
      <vt:lpstr>Zahvaljujem na pozornosti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Izvještaj nakon provedene mobilnosti nastavnika u Limassol, Cipar  Tečaj usavršavanja ‘Teamwork and Teambuilding’ 4. – 8. 3. 2024.</dc:title>
  <dc:creator>Gabrijela</dc:creator>
  <cp:lastModifiedBy>Gabrijela</cp:lastModifiedBy>
  <cp:revision>1</cp:revision>
  <dcterms:created xsi:type="dcterms:W3CDTF">2024-04-08T13:32:59Z</dcterms:created>
  <dcterms:modified xsi:type="dcterms:W3CDTF">2024-04-08T17:40:53Z</dcterms:modified>
</cp:coreProperties>
</file>