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C95B10-EEA1-408C-981B-5F04A44425C6}" v="110" dt="2026-08-24T16:11:18.4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brijela Mofardin" userId="04ea650e-7623-4a8c-99ca-989edfe9dcb8" providerId="ADAL" clId="{F4C95B10-EEA1-408C-981B-5F04A44425C6}"/>
    <pc:docChg chg="undo custSel addSld modSld addMainMaster delMainMaster">
      <pc:chgData name="Gabrijela Mofardin" userId="04ea650e-7623-4a8c-99ca-989edfe9dcb8" providerId="ADAL" clId="{F4C95B10-EEA1-408C-981B-5F04A44425C6}" dt="2026-08-24T16:50:41.965" v="2402" actId="122"/>
      <pc:docMkLst>
        <pc:docMk/>
      </pc:docMkLst>
      <pc:sldChg chg="addSp delSp modSp new mod modTransition setBg modClrScheme setClrOvrMap chgLayout">
        <pc:chgData name="Gabrijela Mofardin" userId="04ea650e-7623-4a8c-99ca-989edfe9dcb8" providerId="ADAL" clId="{F4C95B10-EEA1-408C-981B-5F04A44425C6}" dt="2026-08-24T14:30:46.574" v="1740" actId="20577"/>
        <pc:sldMkLst>
          <pc:docMk/>
          <pc:sldMk cId="1819576949" sldId="256"/>
        </pc:sldMkLst>
        <pc:spChg chg="mod">
          <ac:chgData name="Gabrijela Mofardin" userId="04ea650e-7623-4a8c-99ca-989edfe9dcb8" providerId="ADAL" clId="{F4C95B10-EEA1-408C-981B-5F04A44425C6}" dt="2026-08-24T14:30:46.574" v="1740" actId="20577"/>
          <ac:spMkLst>
            <pc:docMk/>
            <pc:sldMk cId="1819576949" sldId="256"/>
            <ac:spMk id="2" creationId="{5F0943B1-A2D5-9553-74D6-02FC5831AC33}"/>
          </ac:spMkLst>
        </pc:spChg>
        <pc:spChg chg="mod">
          <ac:chgData name="Gabrijela Mofardin" userId="04ea650e-7623-4a8c-99ca-989edfe9dcb8" providerId="ADAL" clId="{F4C95B10-EEA1-408C-981B-5F04A44425C6}" dt="2026-08-24T14:13:13.830" v="1659" actId="14100"/>
          <ac:spMkLst>
            <pc:docMk/>
            <pc:sldMk cId="1819576949" sldId="256"/>
            <ac:spMk id="3" creationId="{491CD227-2A15-C874-2C92-D41747DB35A0}"/>
          </ac:spMkLst>
        </pc:spChg>
        <pc:spChg chg="add del">
          <ac:chgData name="Gabrijela Mofardin" userId="04ea650e-7623-4a8c-99ca-989edfe9dcb8" providerId="ADAL" clId="{F4C95B10-EEA1-408C-981B-5F04A44425C6}" dt="2026-08-24T12:31:39.602" v="132" actId="26606"/>
          <ac:spMkLst>
            <pc:docMk/>
            <pc:sldMk cId="1819576949" sldId="256"/>
            <ac:spMk id="10" creationId="{06DA9DF9-31F7-4056-B42E-878CC92417B8}"/>
          </ac:spMkLst>
        </pc:spChg>
        <pc:spChg chg="add del">
          <ac:chgData name="Gabrijela Mofardin" userId="04ea650e-7623-4a8c-99ca-989edfe9dcb8" providerId="ADAL" clId="{F4C95B10-EEA1-408C-981B-5F04A44425C6}" dt="2026-08-24T12:32:03.885" v="135" actId="26606"/>
          <ac:spMkLst>
            <pc:docMk/>
            <pc:sldMk cId="1819576949" sldId="256"/>
            <ac:spMk id="12" creationId="{007891EC-4501-44ED-A8C8-B11B6DB767AB}"/>
          </ac:spMkLst>
        </pc:spChg>
        <pc:spChg chg="add del">
          <ac:chgData name="Gabrijela Mofardin" userId="04ea650e-7623-4a8c-99ca-989edfe9dcb8" providerId="ADAL" clId="{F4C95B10-EEA1-408C-981B-5F04A44425C6}" dt="2026-08-24T12:32:03.885" v="135" actId="26606"/>
          <ac:spMkLst>
            <pc:docMk/>
            <pc:sldMk cId="1819576949" sldId="256"/>
            <ac:spMk id="13" creationId="{C1DD1A8A-57D5-4A81-AD04-532B043C5611}"/>
          </ac:spMkLst>
        </pc:spChg>
        <pc:spChg chg="add">
          <ac:chgData name="Gabrijela Mofardin" userId="04ea650e-7623-4a8c-99ca-989edfe9dcb8" providerId="ADAL" clId="{F4C95B10-EEA1-408C-981B-5F04A44425C6}" dt="2026-08-24T12:32:03.885" v="135" actId="26606"/>
          <ac:spMkLst>
            <pc:docMk/>
            <pc:sldMk cId="1819576949" sldId="256"/>
            <ac:spMk id="18" creationId="{19F9BF86-FE94-4517-B97D-026C7515E589}"/>
          </ac:spMkLst>
        </pc:spChg>
        <pc:spChg chg="add">
          <ac:chgData name="Gabrijela Mofardin" userId="04ea650e-7623-4a8c-99ca-989edfe9dcb8" providerId="ADAL" clId="{F4C95B10-EEA1-408C-981B-5F04A44425C6}" dt="2026-08-24T12:32:03.885" v="135" actId="26606"/>
          <ac:spMkLst>
            <pc:docMk/>
            <pc:sldMk cId="1819576949" sldId="256"/>
            <ac:spMk id="20" creationId="{F8B2ECD5-47B1-47AD-AC9D-045064631A65}"/>
          </ac:spMkLst>
        </pc:spChg>
        <pc:picChg chg="add mod ord">
          <ac:chgData name="Gabrijela Mofardin" userId="04ea650e-7623-4a8c-99ca-989edfe9dcb8" providerId="ADAL" clId="{F4C95B10-EEA1-408C-981B-5F04A44425C6}" dt="2026-08-24T12:32:19.199" v="136" actId="1076"/>
          <ac:picMkLst>
            <pc:docMk/>
            <pc:sldMk cId="1819576949" sldId="256"/>
            <ac:picMk id="5" creationId="{B1258089-CE0C-4A74-E438-9C517C731943}"/>
          </ac:picMkLst>
        </pc:picChg>
        <pc:picChg chg="add mod">
          <ac:chgData name="Gabrijela Mofardin" userId="04ea650e-7623-4a8c-99ca-989edfe9dcb8" providerId="ADAL" clId="{F4C95B10-EEA1-408C-981B-5F04A44425C6}" dt="2026-08-24T14:11:59.300" v="1651" actId="1076"/>
          <ac:picMkLst>
            <pc:docMk/>
            <pc:sldMk cId="1819576949" sldId="256"/>
            <ac:picMk id="6" creationId="{E76B0968-8A59-09BE-A268-7EBB0FD90043}"/>
          </ac:picMkLst>
        </pc:picChg>
        <pc:picChg chg="add mod">
          <ac:chgData name="Gabrijela Mofardin" userId="04ea650e-7623-4a8c-99ca-989edfe9dcb8" providerId="ADAL" clId="{F4C95B10-EEA1-408C-981B-5F04A44425C6}" dt="2026-08-24T14:12:02.861" v="1652" actId="1076"/>
          <ac:picMkLst>
            <pc:docMk/>
            <pc:sldMk cId="1819576949" sldId="256"/>
            <ac:picMk id="7" creationId="{5DBE0F11-49E6-5F21-BEC4-D20CF3A2C422}"/>
          </ac:picMkLst>
        </pc:picChg>
        <pc:cxnChg chg="add">
          <ac:chgData name="Gabrijela Mofardin" userId="04ea650e-7623-4a8c-99ca-989edfe9dcb8" providerId="ADAL" clId="{F4C95B10-EEA1-408C-981B-5F04A44425C6}" dt="2026-08-24T12:32:03.885" v="135" actId="26606"/>
          <ac:cxnSpMkLst>
            <pc:docMk/>
            <pc:sldMk cId="1819576949" sldId="256"/>
            <ac:cxnSpMk id="22" creationId="{F0CE0765-E93C-4D37-9D5F-D464EFB10FA7}"/>
          </ac:cxnSpMkLst>
        </pc:cxnChg>
      </pc:sldChg>
      <pc:sldChg chg="addSp modSp new mod modTransition">
        <pc:chgData name="Gabrijela Mofardin" userId="04ea650e-7623-4a8c-99ca-989edfe9dcb8" providerId="ADAL" clId="{F4C95B10-EEA1-408C-981B-5F04A44425C6}" dt="2026-08-24T14:09:46.798" v="1638"/>
        <pc:sldMkLst>
          <pc:docMk/>
          <pc:sldMk cId="2168509430" sldId="257"/>
        </pc:sldMkLst>
        <pc:spChg chg="mod">
          <ac:chgData name="Gabrijela Mofardin" userId="04ea650e-7623-4a8c-99ca-989edfe9dcb8" providerId="ADAL" clId="{F4C95B10-EEA1-408C-981B-5F04A44425C6}" dt="2026-08-24T12:51:39.465" v="179" actId="2711"/>
          <ac:spMkLst>
            <pc:docMk/>
            <pc:sldMk cId="2168509430" sldId="257"/>
            <ac:spMk id="2" creationId="{837F876A-0667-F712-3E36-FC07BC9449A2}"/>
          </ac:spMkLst>
        </pc:spChg>
        <pc:spChg chg="mod">
          <ac:chgData name="Gabrijela Mofardin" userId="04ea650e-7623-4a8c-99ca-989edfe9dcb8" providerId="ADAL" clId="{F4C95B10-EEA1-408C-981B-5F04A44425C6}" dt="2026-08-24T12:55:10.414" v="224" actId="20577"/>
          <ac:spMkLst>
            <pc:docMk/>
            <pc:sldMk cId="2168509430" sldId="257"/>
            <ac:spMk id="3" creationId="{99977645-6CE2-0DF2-3EE2-CFB361942C70}"/>
          </ac:spMkLst>
        </pc:spChg>
        <pc:picChg chg="add mod">
          <ac:chgData name="Gabrijela Mofardin" userId="04ea650e-7623-4a8c-99ca-989edfe9dcb8" providerId="ADAL" clId="{F4C95B10-EEA1-408C-981B-5F04A44425C6}" dt="2026-08-24T12:50:07.712" v="170" actId="1076"/>
          <ac:picMkLst>
            <pc:docMk/>
            <pc:sldMk cId="2168509430" sldId="257"/>
            <ac:picMk id="4" creationId="{5D3DCAC5-1B9D-B798-7C6A-9216C1A745D4}"/>
          </ac:picMkLst>
        </pc:picChg>
        <pc:picChg chg="add mod">
          <ac:chgData name="Gabrijela Mofardin" userId="04ea650e-7623-4a8c-99ca-989edfe9dcb8" providerId="ADAL" clId="{F4C95B10-EEA1-408C-981B-5F04A44425C6}" dt="2026-08-24T12:50:13.583" v="171" actId="1076"/>
          <ac:picMkLst>
            <pc:docMk/>
            <pc:sldMk cId="2168509430" sldId="257"/>
            <ac:picMk id="5" creationId="{FBEDAB93-7106-55EF-5C80-03FF77EE7093}"/>
          </ac:picMkLst>
        </pc:picChg>
        <pc:picChg chg="add mod">
          <ac:chgData name="Gabrijela Mofardin" userId="04ea650e-7623-4a8c-99ca-989edfe9dcb8" providerId="ADAL" clId="{F4C95B10-EEA1-408C-981B-5F04A44425C6}" dt="2026-08-24T12:51:18.547" v="178" actId="1076"/>
          <ac:picMkLst>
            <pc:docMk/>
            <pc:sldMk cId="2168509430" sldId="257"/>
            <ac:picMk id="7" creationId="{E4F82DE2-F864-2BC8-2C48-150942FFC05E}"/>
          </ac:picMkLst>
        </pc:picChg>
      </pc:sldChg>
      <pc:sldChg chg="modSp add mod modTransition">
        <pc:chgData name="Gabrijela Mofardin" userId="04ea650e-7623-4a8c-99ca-989edfe9dcb8" providerId="ADAL" clId="{F4C95B10-EEA1-408C-981B-5F04A44425C6}" dt="2026-08-24T14:09:51.985" v="1639"/>
        <pc:sldMkLst>
          <pc:docMk/>
          <pc:sldMk cId="3069962909" sldId="258"/>
        </pc:sldMkLst>
        <pc:spChg chg="mod">
          <ac:chgData name="Gabrijela Mofardin" userId="04ea650e-7623-4a8c-99ca-989edfe9dcb8" providerId="ADAL" clId="{F4C95B10-EEA1-408C-981B-5F04A44425C6}" dt="2026-08-24T12:56:29.485" v="228" actId="20577"/>
          <ac:spMkLst>
            <pc:docMk/>
            <pc:sldMk cId="3069962909" sldId="258"/>
            <ac:spMk id="2" creationId="{837F876A-0667-F712-3E36-FC07BC9449A2}"/>
          </ac:spMkLst>
        </pc:spChg>
        <pc:spChg chg="mod">
          <ac:chgData name="Gabrijela Mofardin" userId="04ea650e-7623-4a8c-99ca-989edfe9dcb8" providerId="ADAL" clId="{F4C95B10-EEA1-408C-981B-5F04A44425C6}" dt="2026-08-24T12:56:12.252" v="227" actId="113"/>
          <ac:spMkLst>
            <pc:docMk/>
            <pc:sldMk cId="3069962909" sldId="258"/>
            <ac:spMk id="3" creationId="{99977645-6CE2-0DF2-3EE2-CFB361942C70}"/>
          </ac:spMkLst>
        </pc:spChg>
      </pc:sldChg>
      <pc:sldChg chg="addSp delSp modSp add mod modTransition setBg">
        <pc:chgData name="Gabrijela Mofardin" userId="04ea650e-7623-4a8c-99ca-989edfe9dcb8" providerId="ADAL" clId="{F4C95B10-EEA1-408C-981B-5F04A44425C6}" dt="2026-08-24T14:31:48.769" v="1764" actId="20577"/>
        <pc:sldMkLst>
          <pc:docMk/>
          <pc:sldMk cId="1766044449" sldId="259"/>
        </pc:sldMkLst>
        <pc:spChg chg="mod">
          <ac:chgData name="Gabrijela Mofardin" userId="04ea650e-7623-4a8c-99ca-989edfe9dcb8" providerId="ADAL" clId="{F4C95B10-EEA1-408C-981B-5F04A44425C6}" dt="2026-08-24T12:58:06.703" v="276" actId="1076"/>
          <ac:spMkLst>
            <pc:docMk/>
            <pc:sldMk cId="1766044449" sldId="259"/>
            <ac:spMk id="2" creationId="{837F876A-0667-F712-3E36-FC07BC9449A2}"/>
          </ac:spMkLst>
        </pc:spChg>
        <pc:spChg chg="mod">
          <ac:chgData name="Gabrijela Mofardin" userId="04ea650e-7623-4a8c-99ca-989edfe9dcb8" providerId="ADAL" clId="{F4C95B10-EEA1-408C-981B-5F04A44425C6}" dt="2026-08-24T14:31:48.769" v="1764" actId="20577"/>
          <ac:spMkLst>
            <pc:docMk/>
            <pc:sldMk cId="1766044449" sldId="259"/>
            <ac:spMk id="3" creationId="{99977645-6CE2-0DF2-3EE2-CFB361942C70}"/>
          </ac:spMkLst>
        </pc:spChg>
        <pc:spChg chg="add del mod">
          <ac:chgData name="Gabrijela Mofardin" userId="04ea650e-7623-4a8c-99ca-989edfe9dcb8" providerId="ADAL" clId="{F4C95B10-EEA1-408C-981B-5F04A44425C6}" dt="2026-08-24T13:02:45.646" v="297" actId="478"/>
          <ac:spMkLst>
            <pc:docMk/>
            <pc:sldMk cId="1766044449" sldId="259"/>
            <ac:spMk id="8" creationId="{50BB8C22-5BD4-BF5E-8124-AE2F357B68B3}"/>
          </ac:spMkLst>
        </pc:spChg>
        <pc:graphicFrameChg chg="add mod modGraphic">
          <ac:chgData name="Gabrijela Mofardin" userId="04ea650e-7623-4a8c-99ca-989edfe9dcb8" providerId="ADAL" clId="{F4C95B10-EEA1-408C-981B-5F04A44425C6}" dt="2026-08-24T13:40:41.034" v="988" actId="207"/>
          <ac:graphicFrameMkLst>
            <pc:docMk/>
            <pc:sldMk cId="1766044449" sldId="259"/>
            <ac:graphicFrameMk id="9" creationId="{26F39363-89AF-034D-1312-067445BD9A89}"/>
          </ac:graphicFrameMkLst>
        </pc:graphicFrameChg>
        <pc:picChg chg="mod">
          <ac:chgData name="Gabrijela Mofardin" userId="04ea650e-7623-4a8c-99ca-989edfe9dcb8" providerId="ADAL" clId="{F4C95B10-EEA1-408C-981B-5F04A44425C6}" dt="2026-08-24T13:31:48.153" v="588" actId="1076"/>
          <ac:picMkLst>
            <pc:docMk/>
            <pc:sldMk cId="1766044449" sldId="259"/>
            <ac:picMk id="4" creationId="{5D3DCAC5-1B9D-B798-7C6A-9216C1A745D4}"/>
          </ac:picMkLst>
        </pc:picChg>
        <pc:picChg chg="mod">
          <ac:chgData name="Gabrijela Mofardin" userId="04ea650e-7623-4a8c-99ca-989edfe9dcb8" providerId="ADAL" clId="{F4C95B10-EEA1-408C-981B-5F04A44425C6}" dt="2026-08-24T13:31:39.765" v="587" actId="1076"/>
          <ac:picMkLst>
            <pc:docMk/>
            <pc:sldMk cId="1766044449" sldId="259"/>
            <ac:picMk id="5" creationId="{FBEDAB93-7106-55EF-5C80-03FF77EE7093}"/>
          </ac:picMkLst>
        </pc:picChg>
        <pc:picChg chg="mod">
          <ac:chgData name="Gabrijela Mofardin" userId="04ea650e-7623-4a8c-99ca-989edfe9dcb8" providerId="ADAL" clId="{F4C95B10-EEA1-408C-981B-5F04A44425C6}" dt="2026-08-24T13:31:34.310" v="585" actId="1076"/>
          <ac:picMkLst>
            <pc:docMk/>
            <pc:sldMk cId="1766044449" sldId="259"/>
            <ac:picMk id="7" creationId="{E4F82DE2-F864-2BC8-2C48-150942FFC05E}"/>
          </ac:picMkLst>
        </pc:picChg>
      </pc:sldChg>
      <pc:sldChg chg="addSp delSp modSp add mod modTransition">
        <pc:chgData name="Gabrijela Mofardin" userId="04ea650e-7623-4a8c-99ca-989edfe9dcb8" providerId="ADAL" clId="{F4C95B10-EEA1-408C-981B-5F04A44425C6}" dt="2026-08-24T14:32:05.036" v="1766"/>
        <pc:sldMkLst>
          <pc:docMk/>
          <pc:sldMk cId="575859564" sldId="260"/>
        </pc:sldMkLst>
        <pc:spChg chg="mod">
          <ac:chgData name="Gabrijela Mofardin" userId="04ea650e-7623-4a8c-99ca-989edfe9dcb8" providerId="ADAL" clId="{F4C95B10-EEA1-408C-981B-5F04A44425C6}" dt="2026-08-24T14:32:05.036" v="1766"/>
          <ac:spMkLst>
            <pc:docMk/>
            <pc:sldMk cId="575859564" sldId="260"/>
            <ac:spMk id="3" creationId="{99977645-6CE2-0DF2-3EE2-CFB361942C70}"/>
          </ac:spMkLst>
        </pc:spChg>
        <pc:graphicFrameChg chg="mod modGraphic">
          <ac:chgData name="Gabrijela Mofardin" userId="04ea650e-7623-4a8c-99ca-989edfe9dcb8" providerId="ADAL" clId="{F4C95B10-EEA1-408C-981B-5F04A44425C6}" dt="2026-08-24T13:40:30.859" v="987" actId="207"/>
          <ac:graphicFrameMkLst>
            <pc:docMk/>
            <pc:sldMk cId="575859564" sldId="260"/>
            <ac:graphicFrameMk id="9" creationId="{26F39363-89AF-034D-1312-067445BD9A89}"/>
          </ac:graphicFrameMkLst>
        </pc:graphicFrameChg>
        <pc:picChg chg="mod">
          <ac:chgData name="Gabrijela Mofardin" userId="04ea650e-7623-4a8c-99ca-989edfe9dcb8" providerId="ADAL" clId="{F4C95B10-EEA1-408C-981B-5F04A44425C6}" dt="2026-08-24T13:31:27.059" v="584" actId="1076"/>
          <ac:picMkLst>
            <pc:docMk/>
            <pc:sldMk cId="575859564" sldId="260"/>
            <ac:picMk id="4" creationId="{5D3DCAC5-1B9D-B798-7C6A-9216C1A745D4}"/>
          </ac:picMkLst>
        </pc:picChg>
        <pc:picChg chg="mod">
          <ac:chgData name="Gabrijela Mofardin" userId="04ea650e-7623-4a8c-99ca-989edfe9dcb8" providerId="ADAL" clId="{F4C95B10-EEA1-408C-981B-5F04A44425C6}" dt="2026-08-24T13:31:17.676" v="583" actId="1076"/>
          <ac:picMkLst>
            <pc:docMk/>
            <pc:sldMk cId="575859564" sldId="260"/>
            <ac:picMk id="5" creationId="{FBEDAB93-7106-55EF-5C80-03FF77EE7093}"/>
          </ac:picMkLst>
        </pc:picChg>
        <pc:picChg chg="mod">
          <ac:chgData name="Gabrijela Mofardin" userId="04ea650e-7623-4a8c-99ca-989edfe9dcb8" providerId="ADAL" clId="{F4C95B10-EEA1-408C-981B-5F04A44425C6}" dt="2026-08-24T13:31:11.582" v="582" actId="1076"/>
          <ac:picMkLst>
            <pc:docMk/>
            <pc:sldMk cId="575859564" sldId="260"/>
            <ac:picMk id="7" creationId="{E4F82DE2-F864-2BC8-2C48-150942FFC05E}"/>
          </ac:picMkLst>
        </pc:picChg>
        <pc:picChg chg="add del">
          <ac:chgData name="Gabrijela Mofardin" userId="04ea650e-7623-4a8c-99ca-989edfe9dcb8" providerId="ADAL" clId="{F4C95B10-EEA1-408C-981B-5F04A44425C6}" dt="2026-08-24T13:08:24.633" v="356" actId="22"/>
          <ac:picMkLst>
            <pc:docMk/>
            <pc:sldMk cId="575859564" sldId="260"/>
            <ac:picMk id="8" creationId="{EDDBE771-4A4D-3735-F3BF-E0076EFEF627}"/>
          </ac:picMkLst>
        </pc:picChg>
      </pc:sldChg>
      <pc:sldChg chg="modSp add mod modTransition">
        <pc:chgData name="Gabrijela Mofardin" userId="04ea650e-7623-4a8c-99ca-989edfe9dcb8" providerId="ADAL" clId="{F4C95B10-EEA1-408C-981B-5F04A44425C6}" dt="2026-08-24T14:32:10.134" v="1768"/>
        <pc:sldMkLst>
          <pc:docMk/>
          <pc:sldMk cId="1690375381" sldId="261"/>
        </pc:sldMkLst>
        <pc:spChg chg="mod">
          <ac:chgData name="Gabrijela Mofardin" userId="04ea650e-7623-4a8c-99ca-989edfe9dcb8" providerId="ADAL" clId="{F4C95B10-EEA1-408C-981B-5F04A44425C6}" dt="2026-08-24T14:32:10.134" v="1768"/>
          <ac:spMkLst>
            <pc:docMk/>
            <pc:sldMk cId="1690375381" sldId="261"/>
            <ac:spMk id="3" creationId="{99977645-6CE2-0DF2-3EE2-CFB361942C70}"/>
          </ac:spMkLst>
        </pc:spChg>
        <pc:graphicFrameChg chg="mod modGraphic">
          <ac:chgData name="Gabrijela Mofardin" userId="04ea650e-7623-4a8c-99ca-989edfe9dcb8" providerId="ADAL" clId="{F4C95B10-EEA1-408C-981B-5F04A44425C6}" dt="2026-08-24T13:40:07.157" v="986" actId="207"/>
          <ac:graphicFrameMkLst>
            <pc:docMk/>
            <pc:sldMk cId="1690375381" sldId="261"/>
            <ac:graphicFrameMk id="9" creationId="{26F39363-89AF-034D-1312-067445BD9A89}"/>
          </ac:graphicFrameMkLst>
        </pc:graphicFrameChg>
        <pc:picChg chg="mod">
          <ac:chgData name="Gabrijela Mofardin" userId="04ea650e-7623-4a8c-99ca-989edfe9dcb8" providerId="ADAL" clId="{F4C95B10-EEA1-408C-981B-5F04A44425C6}" dt="2026-08-24T13:31:02.911" v="581" actId="1076"/>
          <ac:picMkLst>
            <pc:docMk/>
            <pc:sldMk cId="1690375381" sldId="261"/>
            <ac:picMk id="4" creationId="{5D3DCAC5-1B9D-B798-7C6A-9216C1A745D4}"/>
          </ac:picMkLst>
        </pc:picChg>
        <pc:picChg chg="mod">
          <ac:chgData name="Gabrijela Mofardin" userId="04ea650e-7623-4a8c-99ca-989edfe9dcb8" providerId="ADAL" clId="{F4C95B10-EEA1-408C-981B-5F04A44425C6}" dt="2026-08-24T13:30:54.766" v="580" actId="1076"/>
          <ac:picMkLst>
            <pc:docMk/>
            <pc:sldMk cId="1690375381" sldId="261"/>
            <ac:picMk id="5" creationId="{FBEDAB93-7106-55EF-5C80-03FF77EE7093}"/>
          </ac:picMkLst>
        </pc:picChg>
        <pc:picChg chg="mod">
          <ac:chgData name="Gabrijela Mofardin" userId="04ea650e-7623-4a8c-99ca-989edfe9dcb8" providerId="ADAL" clId="{F4C95B10-EEA1-408C-981B-5F04A44425C6}" dt="2026-08-24T13:30:49.382" v="579" actId="1076"/>
          <ac:picMkLst>
            <pc:docMk/>
            <pc:sldMk cId="1690375381" sldId="261"/>
            <ac:picMk id="7" creationId="{E4F82DE2-F864-2BC8-2C48-150942FFC05E}"/>
          </ac:picMkLst>
        </pc:picChg>
      </pc:sldChg>
      <pc:sldChg chg="modSp add mod modTransition setBg">
        <pc:chgData name="Gabrijela Mofardin" userId="04ea650e-7623-4a8c-99ca-989edfe9dcb8" providerId="ADAL" clId="{F4C95B10-EEA1-408C-981B-5F04A44425C6}" dt="2026-08-24T14:32:19.747" v="1772" actId="20577"/>
        <pc:sldMkLst>
          <pc:docMk/>
          <pc:sldMk cId="3341738787" sldId="262"/>
        </pc:sldMkLst>
        <pc:spChg chg="mod">
          <ac:chgData name="Gabrijela Mofardin" userId="04ea650e-7623-4a8c-99ca-989edfe9dcb8" providerId="ADAL" clId="{F4C95B10-EEA1-408C-981B-5F04A44425C6}" dt="2026-08-24T14:32:19.747" v="1772" actId="20577"/>
          <ac:spMkLst>
            <pc:docMk/>
            <pc:sldMk cId="3341738787" sldId="262"/>
            <ac:spMk id="3" creationId="{99977645-6CE2-0DF2-3EE2-CFB361942C70}"/>
          </ac:spMkLst>
        </pc:spChg>
        <pc:graphicFrameChg chg="mod modGraphic">
          <ac:chgData name="Gabrijela Mofardin" userId="04ea650e-7623-4a8c-99ca-989edfe9dcb8" providerId="ADAL" clId="{F4C95B10-EEA1-408C-981B-5F04A44425C6}" dt="2026-08-24T14:16:51.899" v="1677" actId="20577"/>
          <ac:graphicFrameMkLst>
            <pc:docMk/>
            <pc:sldMk cId="3341738787" sldId="262"/>
            <ac:graphicFrameMk id="9" creationId="{26F39363-89AF-034D-1312-067445BD9A89}"/>
          </ac:graphicFrameMkLst>
        </pc:graphicFrameChg>
        <pc:picChg chg="mod">
          <ac:chgData name="Gabrijela Mofardin" userId="04ea650e-7623-4a8c-99ca-989edfe9dcb8" providerId="ADAL" clId="{F4C95B10-EEA1-408C-981B-5F04A44425C6}" dt="2026-08-24T13:30:42.543" v="578" actId="1076"/>
          <ac:picMkLst>
            <pc:docMk/>
            <pc:sldMk cId="3341738787" sldId="262"/>
            <ac:picMk id="4" creationId="{5D3DCAC5-1B9D-B798-7C6A-9216C1A745D4}"/>
          </ac:picMkLst>
        </pc:picChg>
        <pc:picChg chg="mod">
          <ac:chgData name="Gabrijela Mofardin" userId="04ea650e-7623-4a8c-99ca-989edfe9dcb8" providerId="ADAL" clId="{F4C95B10-EEA1-408C-981B-5F04A44425C6}" dt="2026-08-24T13:30:36.879" v="577" actId="1076"/>
          <ac:picMkLst>
            <pc:docMk/>
            <pc:sldMk cId="3341738787" sldId="262"/>
            <ac:picMk id="5" creationId="{FBEDAB93-7106-55EF-5C80-03FF77EE7093}"/>
          </ac:picMkLst>
        </pc:picChg>
        <pc:picChg chg="mod">
          <ac:chgData name="Gabrijela Mofardin" userId="04ea650e-7623-4a8c-99ca-989edfe9dcb8" providerId="ADAL" clId="{F4C95B10-EEA1-408C-981B-5F04A44425C6}" dt="2026-08-24T13:30:33.838" v="576" actId="1076"/>
          <ac:picMkLst>
            <pc:docMk/>
            <pc:sldMk cId="3341738787" sldId="262"/>
            <ac:picMk id="7" creationId="{E4F82DE2-F864-2BC8-2C48-150942FFC05E}"/>
          </ac:picMkLst>
        </pc:picChg>
      </pc:sldChg>
      <pc:sldChg chg="delSp modSp add mod modTransition">
        <pc:chgData name="Gabrijela Mofardin" userId="04ea650e-7623-4a8c-99ca-989edfe9dcb8" providerId="ADAL" clId="{F4C95B10-EEA1-408C-981B-5F04A44425C6}" dt="2026-08-24T14:17:17.343" v="1687" actId="20577"/>
        <pc:sldMkLst>
          <pc:docMk/>
          <pc:sldMk cId="4152500743" sldId="263"/>
        </pc:sldMkLst>
        <pc:spChg chg="mod">
          <ac:chgData name="Gabrijela Mofardin" userId="04ea650e-7623-4a8c-99ca-989edfe9dcb8" providerId="ADAL" clId="{F4C95B10-EEA1-408C-981B-5F04A44425C6}" dt="2026-08-24T13:47:47.213" v="1001" actId="207"/>
          <ac:spMkLst>
            <pc:docMk/>
            <pc:sldMk cId="4152500743" sldId="263"/>
            <ac:spMk id="2" creationId="{837F876A-0667-F712-3E36-FC07BC9449A2}"/>
          </ac:spMkLst>
        </pc:spChg>
        <pc:spChg chg="mod">
          <ac:chgData name="Gabrijela Mofardin" userId="04ea650e-7623-4a8c-99ca-989edfe9dcb8" providerId="ADAL" clId="{F4C95B10-EEA1-408C-981B-5F04A44425C6}" dt="2026-08-24T14:17:17.343" v="1687" actId="20577"/>
          <ac:spMkLst>
            <pc:docMk/>
            <pc:sldMk cId="4152500743" sldId="263"/>
            <ac:spMk id="3" creationId="{99977645-6CE2-0DF2-3EE2-CFB361942C70}"/>
          </ac:spMkLst>
        </pc:spChg>
        <pc:graphicFrameChg chg="del modGraphic">
          <ac:chgData name="Gabrijela Mofardin" userId="04ea650e-7623-4a8c-99ca-989edfe9dcb8" providerId="ADAL" clId="{F4C95B10-EEA1-408C-981B-5F04A44425C6}" dt="2026-08-24T13:46:47.140" v="997" actId="478"/>
          <ac:graphicFrameMkLst>
            <pc:docMk/>
            <pc:sldMk cId="4152500743" sldId="263"/>
            <ac:graphicFrameMk id="9" creationId="{26F39363-89AF-034D-1312-067445BD9A89}"/>
          </ac:graphicFrameMkLst>
        </pc:graphicFrameChg>
      </pc:sldChg>
      <pc:sldChg chg="addSp modSp new mod modTransition setBg">
        <pc:chgData name="Gabrijela Mofardin" userId="04ea650e-7623-4a8c-99ca-989edfe9dcb8" providerId="ADAL" clId="{F4C95B10-EEA1-408C-981B-5F04A44425C6}" dt="2026-08-24T14:10:21.338" v="1645"/>
        <pc:sldMkLst>
          <pc:docMk/>
          <pc:sldMk cId="2103176906" sldId="264"/>
        </pc:sldMkLst>
        <pc:graphicFrameChg chg="add mod modGraphic">
          <ac:chgData name="Gabrijela Mofardin" userId="04ea650e-7623-4a8c-99ca-989edfe9dcb8" providerId="ADAL" clId="{F4C95B10-EEA1-408C-981B-5F04A44425C6}" dt="2026-08-24T13:56:05.603" v="1191" actId="20577"/>
          <ac:graphicFrameMkLst>
            <pc:docMk/>
            <pc:sldMk cId="2103176906" sldId="264"/>
            <ac:graphicFrameMk id="2" creationId="{44273917-32A8-CAC3-1D2C-2BFFBCAA6BD7}"/>
          </ac:graphicFrameMkLst>
        </pc:graphicFrameChg>
      </pc:sldChg>
      <pc:sldChg chg="modSp new mod modTransition">
        <pc:chgData name="Gabrijela Mofardin" userId="04ea650e-7623-4a8c-99ca-989edfe9dcb8" providerId="ADAL" clId="{F4C95B10-EEA1-408C-981B-5F04A44425C6}" dt="2026-08-24T16:45:23.032" v="2389" actId="27636"/>
        <pc:sldMkLst>
          <pc:docMk/>
          <pc:sldMk cId="3252675659" sldId="265"/>
        </pc:sldMkLst>
        <pc:spChg chg="mod">
          <ac:chgData name="Gabrijela Mofardin" userId="04ea650e-7623-4a8c-99ca-989edfe9dcb8" providerId="ADAL" clId="{F4C95B10-EEA1-408C-981B-5F04A44425C6}" dt="2026-08-24T13:58:25.181" v="1433" actId="207"/>
          <ac:spMkLst>
            <pc:docMk/>
            <pc:sldMk cId="3252675659" sldId="265"/>
            <ac:spMk id="2" creationId="{295C05B7-8BE0-F1B9-35C5-6B1D8E0A8EAE}"/>
          </ac:spMkLst>
        </pc:spChg>
        <pc:spChg chg="mod">
          <ac:chgData name="Gabrijela Mofardin" userId="04ea650e-7623-4a8c-99ca-989edfe9dcb8" providerId="ADAL" clId="{F4C95B10-EEA1-408C-981B-5F04A44425C6}" dt="2026-08-24T16:45:23.032" v="2389" actId="27636"/>
          <ac:spMkLst>
            <pc:docMk/>
            <pc:sldMk cId="3252675659" sldId="265"/>
            <ac:spMk id="3" creationId="{FEAADF75-20CA-C611-BB69-3FA9447BDD3A}"/>
          </ac:spMkLst>
        </pc:spChg>
      </pc:sldChg>
      <pc:sldChg chg="addSp delSp modSp add mod modTransition setBg delDesignElem">
        <pc:chgData name="Gabrijela Mofardin" userId="04ea650e-7623-4a8c-99ca-989edfe9dcb8" providerId="ADAL" clId="{F4C95B10-EEA1-408C-981B-5F04A44425C6}" dt="2026-08-24T16:50:41.965" v="2402" actId="122"/>
        <pc:sldMkLst>
          <pc:docMk/>
          <pc:sldMk cId="3315959622" sldId="266"/>
        </pc:sldMkLst>
        <pc:spChg chg="mod">
          <ac:chgData name="Gabrijela Mofardin" userId="04ea650e-7623-4a8c-99ca-989edfe9dcb8" providerId="ADAL" clId="{F4C95B10-EEA1-408C-981B-5F04A44425C6}" dt="2026-08-24T16:50:41.965" v="2402" actId="122"/>
          <ac:spMkLst>
            <pc:docMk/>
            <pc:sldMk cId="3315959622" sldId="266"/>
            <ac:spMk id="2" creationId="{0BC586A3-E47C-2525-8FA5-C42A56939BA0}"/>
          </ac:spMkLst>
        </pc:spChg>
        <pc:spChg chg="del">
          <ac:chgData name="Gabrijela Mofardin" userId="04ea650e-7623-4a8c-99ca-989edfe9dcb8" providerId="ADAL" clId="{F4C95B10-EEA1-408C-981B-5F04A44425C6}" dt="2026-08-24T14:07:42.271" v="1621"/>
          <ac:spMkLst>
            <pc:docMk/>
            <pc:sldMk cId="3315959622" sldId="266"/>
            <ac:spMk id="18" creationId="{0C3105F4-4795-462E-B9F7-224D6061807E}"/>
          </ac:spMkLst>
        </pc:spChg>
        <pc:spChg chg="del">
          <ac:chgData name="Gabrijela Mofardin" userId="04ea650e-7623-4a8c-99ca-989edfe9dcb8" providerId="ADAL" clId="{F4C95B10-EEA1-408C-981B-5F04A44425C6}" dt="2026-08-24T14:07:42.271" v="1621"/>
          <ac:spMkLst>
            <pc:docMk/>
            <pc:sldMk cId="3315959622" sldId="266"/>
            <ac:spMk id="20" creationId="{33150BEB-74AF-4971-8889-3CBFC92B692E}"/>
          </ac:spMkLst>
        </pc:spChg>
        <pc:picChg chg="add mod">
          <ac:chgData name="Gabrijela Mofardin" userId="04ea650e-7623-4a8c-99ca-989edfe9dcb8" providerId="ADAL" clId="{F4C95B10-EEA1-408C-981B-5F04A44425C6}" dt="2026-08-24T14:08:44.803" v="1632" actId="1076"/>
          <ac:picMkLst>
            <pc:docMk/>
            <pc:sldMk cId="3315959622" sldId="266"/>
            <ac:picMk id="3" creationId="{11301D85-B03C-3CDE-6CDF-3390E4B4CC55}"/>
          </ac:picMkLst>
        </pc:picChg>
        <pc:picChg chg="mod">
          <ac:chgData name="Gabrijela Mofardin" userId="04ea650e-7623-4a8c-99ca-989edfe9dcb8" providerId="ADAL" clId="{F4C95B10-EEA1-408C-981B-5F04A44425C6}" dt="2026-08-24T14:08:51.512" v="1634" actId="1076"/>
          <ac:picMkLst>
            <pc:docMk/>
            <pc:sldMk cId="3315959622" sldId="266"/>
            <ac:picMk id="4" creationId="{CCE30325-8C6C-6368-C9BE-0BFBD83B73E3}"/>
          </ac:picMkLst>
        </pc:picChg>
        <pc:picChg chg="add mod">
          <ac:chgData name="Gabrijela Mofardin" userId="04ea650e-7623-4a8c-99ca-989edfe9dcb8" providerId="ADAL" clId="{F4C95B10-EEA1-408C-981B-5F04A44425C6}" dt="2026-08-24T14:08:38.617" v="1630" actId="1076"/>
          <ac:picMkLst>
            <pc:docMk/>
            <pc:sldMk cId="3315959622" sldId="266"/>
            <ac:picMk id="5" creationId="{4CA1F954-85DA-36B9-0B99-861EAEE32C49}"/>
          </ac:picMkLst>
        </pc:picChg>
        <pc:picChg chg="del">
          <ac:chgData name="Gabrijela Mofardin" userId="04ea650e-7623-4a8c-99ca-989edfe9dcb8" providerId="ADAL" clId="{F4C95B10-EEA1-408C-981B-5F04A44425C6}" dt="2026-08-24T14:23:18.924" v="1688" actId="478"/>
          <ac:picMkLst>
            <pc:docMk/>
            <pc:sldMk cId="3315959622" sldId="266"/>
            <ac:picMk id="6" creationId="{546D9431-6357-7F14-144A-5A4F9B93366C}"/>
          </ac:picMkLst>
        </pc:picChg>
        <pc:picChg chg="add del mod">
          <ac:chgData name="Gabrijela Mofardin" userId="04ea650e-7623-4a8c-99ca-989edfe9dcb8" providerId="ADAL" clId="{F4C95B10-EEA1-408C-981B-5F04A44425C6}" dt="2026-08-24T14:23:59.536" v="1694" actId="21"/>
          <ac:picMkLst>
            <pc:docMk/>
            <pc:sldMk cId="3315959622" sldId="266"/>
            <ac:picMk id="8" creationId="{305913B2-B5EB-74CA-6473-7F9FD3A549AF}"/>
          </ac:picMkLst>
        </pc:picChg>
      </pc:sldChg>
      <pc:sldChg chg="addSp delSp modSp new mod">
        <pc:chgData name="Gabrijela Mofardin" userId="04ea650e-7623-4a8c-99ca-989edfe9dcb8" providerId="ADAL" clId="{F4C95B10-EEA1-408C-981B-5F04A44425C6}" dt="2026-08-24T14:30:07.184" v="1714" actId="1076"/>
        <pc:sldMkLst>
          <pc:docMk/>
          <pc:sldMk cId="3610995457" sldId="267"/>
        </pc:sldMkLst>
        <pc:spChg chg="mod">
          <ac:chgData name="Gabrijela Mofardin" userId="04ea650e-7623-4a8c-99ca-989edfe9dcb8" providerId="ADAL" clId="{F4C95B10-EEA1-408C-981B-5F04A44425C6}" dt="2026-08-24T14:30:07.184" v="1714" actId="1076"/>
          <ac:spMkLst>
            <pc:docMk/>
            <pc:sldMk cId="3610995457" sldId="267"/>
            <ac:spMk id="2" creationId="{D9CAEF13-1906-D189-8E81-42D362617F66}"/>
          </ac:spMkLst>
        </pc:spChg>
        <pc:spChg chg="del">
          <ac:chgData name="Gabrijela Mofardin" userId="04ea650e-7623-4a8c-99ca-989edfe9dcb8" providerId="ADAL" clId="{F4C95B10-EEA1-408C-981B-5F04A44425C6}" dt="2026-08-24T14:24:14.131" v="1704"/>
          <ac:spMkLst>
            <pc:docMk/>
            <pc:sldMk cId="3610995457" sldId="267"/>
            <ac:spMk id="3" creationId="{89FD0688-0184-2DCA-21D7-F0D52FFD9C69}"/>
          </ac:spMkLst>
        </pc:spChg>
        <pc:spChg chg="add del mod">
          <ac:chgData name="Gabrijela Mofardin" userId="04ea650e-7623-4a8c-99ca-989edfe9dcb8" providerId="ADAL" clId="{F4C95B10-EEA1-408C-981B-5F04A44425C6}" dt="2026-08-24T14:29:45.624" v="1709"/>
          <ac:spMkLst>
            <pc:docMk/>
            <pc:sldMk cId="3610995457" sldId="267"/>
            <ac:spMk id="6" creationId="{AED09D01-C9DD-7079-7C9B-945CDBD84593}"/>
          </ac:spMkLst>
        </pc:spChg>
        <pc:picChg chg="add del mod">
          <ac:chgData name="Gabrijela Mofardin" userId="04ea650e-7623-4a8c-99ca-989edfe9dcb8" providerId="ADAL" clId="{F4C95B10-EEA1-408C-981B-5F04A44425C6}" dt="2026-08-24T14:28:01.454" v="1708" actId="478"/>
          <ac:picMkLst>
            <pc:docMk/>
            <pc:sldMk cId="3610995457" sldId="267"/>
            <ac:picMk id="4" creationId="{0953D636-2301-ECF4-5B26-A56148378690}"/>
          </ac:picMkLst>
        </pc:picChg>
        <pc:picChg chg="add mod">
          <ac:chgData name="Gabrijela Mofardin" userId="04ea650e-7623-4a8c-99ca-989edfe9dcb8" providerId="ADAL" clId="{F4C95B10-EEA1-408C-981B-5F04A44425C6}" dt="2026-08-24T14:30:01.467" v="1713" actId="1076"/>
          <ac:picMkLst>
            <pc:docMk/>
            <pc:sldMk cId="3610995457" sldId="267"/>
            <ac:picMk id="8" creationId="{5BDC7963-3740-723F-5FBC-2380D2D91512}"/>
          </ac:picMkLst>
        </pc:picChg>
      </pc:sldChg>
      <pc:sldChg chg="modSp new mod">
        <pc:chgData name="Gabrijela Mofardin" userId="04ea650e-7623-4a8c-99ca-989edfe9dcb8" providerId="ADAL" clId="{F4C95B10-EEA1-408C-981B-5F04A44425C6}" dt="2026-08-24T16:50:05.042" v="2399" actId="20577"/>
        <pc:sldMkLst>
          <pc:docMk/>
          <pc:sldMk cId="1307657016" sldId="268"/>
        </pc:sldMkLst>
        <pc:spChg chg="mod">
          <ac:chgData name="Gabrijela Mofardin" userId="04ea650e-7623-4a8c-99ca-989edfe9dcb8" providerId="ADAL" clId="{F4C95B10-EEA1-408C-981B-5F04A44425C6}" dt="2026-08-24T16:44:22.066" v="2365" actId="255"/>
          <ac:spMkLst>
            <pc:docMk/>
            <pc:sldMk cId="1307657016" sldId="268"/>
            <ac:spMk id="2" creationId="{C7148BD1-48C3-AF75-A391-30E106284963}"/>
          </ac:spMkLst>
        </pc:spChg>
        <pc:spChg chg="mod">
          <ac:chgData name="Gabrijela Mofardin" userId="04ea650e-7623-4a8c-99ca-989edfe9dcb8" providerId="ADAL" clId="{F4C95B10-EEA1-408C-981B-5F04A44425C6}" dt="2026-08-24T16:50:05.042" v="2399" actId="20577"/>
          <ac:spMkLst>
            <pc:docMk/>
            <pc:sldMk cId="1307657016" sldId="268"/>
            <ac:spMk id="3" creationId="{DA126ED1-DE4F-2E60-8ED5-AE3BD6C9F57E}"/>
          </ac:spMkLst>
        </pc:spChg>
      </pc:sldChg>
      <pc:sldMasterChg chg="del delSldLayout">
        <pc:chgData name="Gabrijela Mofardin" userId="04ea650e-7623-4a8c-99ca-989edfe9dcb8" providerId="ADAL" clId="{F4C95B10-EEA1-408C-981B-5F04A44425C6}" dt="2026-08-24T12:32:03.885" v="135" actId="26606"/>
        <pc:sldMasterMkLst>
          <pc:docMk/>
          <pc:sldMasterMk cId="907662671" sldId="2147483648"/>
        </pc:sldMasterMkLst>
        <pc:sldLayoutChg chg="del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907662671" sldId="2147483648"/>
            <pc:sldLayoutMk cId="2236029291" sldId="2147483649"/>
          </pc:sldLayoutMkLst>
        </pc:sldLayoutChg>
        <pc:sldLayoutChg chg="del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907662671" sldId="2147483648"/>
            <pc:sldLayoutMk cId="82832067" sldId="2147483650"/>
          </pc:sldLayoutMkLst>
        </pc:sldLayoutChg>
        <pc:sldLayoutChg chg="del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907662671" sldId="2147483648"/>
            <pc:sldLayoutMk cId="1371284950" sldId="2147483651"/>
          </pc:sldLayoutMkLst>
        </pc:sldLayoutChg>
        <pc:sldLayoutChg chg="del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907662671" sldId="2147483648"/>
            <pc:sldLayoutMk cId="1330917006" sldId="2147483652"/>
          </pc:sldLayoutMkLst>
        </pc:sldLayoutChg>
        <pc:sldLayoutChg chg="del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907662671" sldId="2147483648"/>
            <pc:sldLayoutMk cId="726460078" sldId="2147483653"/>
          </pc:sldLayoutMkLst>
        </pc:sldLayoutChg>
        <pc:sldLayoutChg chg="del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907662671" sldId="2147483648"/>
            <pc:sldLayoutMk cId="2698013528" sldId="2147483654"/>
          </pc:sldLayoutMkLst>
        </pc:sldLayoutChg>
        <pc:sldLayoutChg chg="del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907662671" sldId="2147483648"/>
            <pc:sldLayoutMk cId="521409001" sldId="2147483655"/>
          </pc:sldLayoutMkLst>
        </pc:sldLayoutChg>
        <pc:sldLayoutChg chg="del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907662671" sldId="2147483648"/>
            <pc:sldLayoutMk cId="113176027" sldId="2147483656"/>
          </pc:sldLayoutMkLst>
        </pc:sldLayoutChg>
        <pc:sldLayoutChg chg="del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907662671" sldId="2147483648"/>
            <pc:sldLayoutMk cId="1750497717" sldId="2147483657"/>
          </pc:sldLayoutMkLst>
        </pc:sldLayoutChg>
        <pc:sldLayoutChg chg="del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907662671" sldId="2147483648"/>
            <pc:sldLayoutMk cId="935012157" sldId="2147483658"/>
          </pc:sldLayoutMkLst>
        </pc:sldLayoutChg>
        <pc:sldLayoutChg chg="del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907662671" sldId="2147483648"/>
            <pc:sldLayoutMk cId="3986258921" sldId="2147483659"/>
          </pc:sldLayoutMkLst>
        </pc:sldLayoutChg>
      </pc:sldMasterChg>
      <pc:sldMasterChg chg="add addSldLayout">
        <pc:chgData name="Gabrijela Mofardin" userId="04ea650e-7623-4a8c-99ca-989edfe9dcb8" providerId="ADAL" clId="{F4C95B10-EEA1-408C-981B-5F04A44425C6}" dt="2026-08-24T12:32:03.885" v="135" actId="26606"/>
        <pc:sldMasterMkLst>
          <pc:docMk/>
          <pc:sldMasterMk cId="1158478369" sldId="2147483696"/>
        </pc:sldMasterMkLst>
        <pc:sldLayoutChg chg="add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1158478369" sldId="2147483696"/>
            <pc:sldLayoutMk cId="4291823339" sldId="2147483685"/>
          </pc:sldLayoutMkLst>
        </pc:sldLayoutChg>
        <pc:sldLayoutChg chg="add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1158478369" sldId="2147483696"/>
            <pc:sldLayoutMk cId="3072796852" sldId="2147483686"/>
          </pc:sldLayoutMkLst>
        </pc:sldLayoutChg>
        <pc:sldLayoutChg chg="add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1158478369" sldId="2147483696"/>
            <pc:sldLayoutMk cId="3372136703" sldId="2147483687"/>
          </pc:sldLayoutMkLst>
        </pc:sldLayoutChg>
        <pc:sldLayoutChg chg="add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1158478369" sldId="2147483696"/>
            <pc:sldLayoutMk cId="3175023062" sldId="2147483688"/>
          </pc:sldLayoutMkLst>
        </pc:sldLayoutChg>
        <pc:sldLayoutChg chg="add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1158478369" sldId="2147483696"/>
            <pc:sldLayoutMk cId="3115648104" sldId="2147483689"/>
          </pc:sldLayoutMkLst>
        </pc:sldLayoutChg>
        <pc:sldLayoutChg chg="add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1158478369" sldId="2147483696"/>
            <pc:sldLayoutMk cId="661825063" sldId="2147483690"/>
          </pc:sldLayoutMkLst>
        </pc:sldLayoutChg>
        <pc:sldLayoutChg chg="add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1158478369" sldId="2147483696"/>
            <pc:sldLayoutMk cId="545304643" sldId="2147483691"/>
          </pc:sldLayoutMkLst>
        </pc:sldLayoutChg>
        <pc:sldLayoutChg chg="add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1158478369" sldId="2147483696"/>
            <pc:sldLayoutMk cId="1206589626" sldId="2147483692"/>
          </pc:sldLayoutMkLst>
        </pc:sldLayoutChg>
        <pc:sldLayoutChg chg="add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1158478369" sldId="2147483696"/>
            <pc:sldLayoutMk cId="1548997459" sldId="2147483693"/>
          </pc:sldLayoutMkLst>
        </pc:sldLayoutChg>
        <pc:sldLayoutChg chg="add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1158478369" sldId="2147483696"/>
            <pc:sldLayoutMk cId="2104195580" sldId="2147483694"/>
          </pc:sldLayoutMkLst>
        </pc:sldLayoutChg>
        <pc:sldLayoutChg chg="add">
          <pc:chgData name="Gabrijela Mofardin" userId="04ea650e-7623-4a8c-99ca-989edfe9dcb8" providerId="ADAL" clId="{F4C95B10-EEA1-408C-981B-5F04A44425C6}" dt="2026-08-24T12:32:03.885" v="135" actId="26606"/>
          <pc:sldLayoutMkLst>
            <pc:docMk/>
            <pc:sldMasterMk cId="1158478369" sldId="2147483696"/>
            <pc:sldLayoutMk cId="401547707" sldId="214748369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04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23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82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89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99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95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4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648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2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79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36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478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89" r:id="rId6"/>
    <p:sldLayoutId id="2147483685" r:id="rId7"/>
    <p:sldLayoutId id="2147483686" r:id="rId8"/>
    <p:sldLayoutId id="2147483687" r:id="rId9"/>
    <p:sldLayoutId id="2147483688" r:id="rId10"/>
    <p:sldLayoutId id="214748369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8UgdC8uiCix9hDSQ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teacheracademy.eu/course/parent-teacher-collaboration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teacheracademy.eu/course/brain-based-learnin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teacheracademy.eu/course/social-and-emotional-learnin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majoranascordia.edu.i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logotip, grafika, Font, grafički dizajn&#10;&#10;Opis je automatski generiran">
            <a:extLst>
              <a:ext uri="{FF2B5EF4-FFF2-40B4-BE49-F238E27FC236}">
                <a16:creationId xmlns:a16="http://schemas.microsoft.com/office/drawing/2014/main" id="{B1258089-CE0C-4A74-E438-9C517C731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01" b="19650"/>
          <a:stretch>
            <a:fillRect/>
          </a:stretch>
        </p:blipFill>
        <p:spPr>
          <a:xfrm>
            <a:off x="1" y="-67941"/>
            <a:ext cx="12191999" cy="6857848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8B2ECD5-47B1-47AD-AC9D-045064631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48484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F0943B1-A2D5-9553-74D6-02FC5831A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3826" y="313405"/>
            <a:ext cx="7950811" cy="2933952"/>
          </a:xfrm>
        </p:spPr>
        <p:txBody>
          <a:bodyPr anchor="t">
            <a:normAutofit/>
          </a:bodyPr>
          <a:lstStyle/>
          <a:p>
            <a:pPr algn="r">
              <a:lnSpc>
                <a:spcPct val="90000"/>
              </a:lnSpc>
            </a:pPr>
            <a:r>
              <a:rPr lang="hr-HR" sz="50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TeamUP</a:t>
            </a:r>
            <a:r>
              <a:rPr lang="hr-HR" sz="5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 </a:t>
            </a:r>
            <a:br>
              <a:rPr lang="hr-HR" sz="5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5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Erasmus+ projekt mobilnosti</a:t>
            </a:r>
            <a:br>
              <a:rPr lang="hr-HR" sz="5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5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hr-HR" sz="5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redstavljanje projekta</a:t>
            </a:r>
            <a:endParaRPr lang="en-GB" sz="50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91CD227-2A15-C874-2C92-D41747DB35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9139" y="4164497"/>
            <a:ext cx="6491871" cy="1708270"/>
          </a:xfrm>
        </p:spPr>
        <p:txBody>
          <a:bodyPr anchor="b">
            <a:noAutofit/>
          </a:bodyPr>
          <a:lstStyle/>
          <a:p>
            <a:pPr algn="r">
              <a:lnSpc>
                <a:spcPct val="120000"/>
              </a:lnSpc>
            </a:pPr>
            <a:r>
              <a:rPr lang="hr-HR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Nastavničko vijeće, 26. 8. 2026.</a:t>
            </a:r>
          </a:p>
          <a:p>
            <a:pPr algn="r">
              <a:lnSpc>
                <a:spcPct val="120000"/>
              </a:lnSpc>
            </a:pPr>
            <a:r>
              <a:rPr lang="hr-HR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Tehnička škola</a:t>
            </a:r>
          </a:p>
          <a:p>
            <a:pPr algn="r">
              <a:lnSpc>
                <a:spcPct val="120000"/>
              </a:lnSpc>
            </a:pPr>
            <a:r>
              <a:rPr lang="hr-HR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Gabrijela Mofardin, koordinatorica</a:t>
            </a:r>
            <a:endParaRPr lang="en-GB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CE0765-E93C-4D37-9D5F-D464EFB10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35776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Slika 5" descr="Slika na kojoj se prikazuje tekst, Font, logotip, simbol&#10;&#10;Opis je automatski generiran">
            <a:extLst>
              <a:ext uri="{FF2B5EF4-FFF2-40B4-BE49-F238E27FC236}">
                <a16:creationId xmlns:a16="http://schemas.microsoft.com/office/drawing/2014/main" id="{E76B0968-8A59-09BE-A268-7EBB0FD90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61" y="420426"/>
            <a:ext cx="2371166" cy="610575"/>
          </a:xfrm>
          <a:prstGeom prst="rect">
            <a:avLst/>
          </a:prstGeom>
        </p:spPr>
      </p:pic>
      <p:pic>
        <p:nvPicPr>
          <p:cNvPr id="7" name="Picture 14" descr="Image result for agencija za mobilnost i probrame eu logo">
            <a:extLst>
              <a:ext uri="{FF2B5EF4-FFF2-40B4-BE49-F238E27FC236}">
                <a16:creationId xmlns:a16="http://schemas.microsoft.com/office/drawing/2014/main" id="{5DBE0F11-49E6-5F21-BEC4-D20CF3A2C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62856"/>
            <a:ext cx="2505456" cy="97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5769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95C05B7-8BE0-F1B9-35C5-6B1D8E0A8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Kako se prijaviti za sudjelovanje u projektu?</a:t>
            </a: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EAADF75-20CA-C611-BB69-3FA9447BD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55" y="2633472"/>
            <a:ext cx="11761076" cy="3927584"/>
          </a:xfrm>
        </p:spPr>
        <p:txBody>
          <a:bodyPr>
            <a:normAutofit fontScale="85000" lnSpcReduction="20000"/>
          </a:bodyPr>
          <a:lstStyle/>
          <a:p>
            <a:r>
              <a:rPr lang="hr-HR" sz="320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stranici projekta (tssb.hr  – projekti – Erasmus+ - </a:t>
            </a:r>
            <a:r>
              <a:rPr lang="hr-HR" sz="320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TeamUP</a:t>
            </a:r>
            <a:r>
              <a:rPr lang="hr-HR" sz="320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3) postavljena je poveznica za iskaz interesa. </a:t>
            </a:r>
            <a:r>
              <a:rPr lang="hr-HR" sz="320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https://forms.gle/8UgdC8uiCix9hDSQ8</a:t>
            </a:r>
            <a:r>
              <a:rPr lang="hr-HR" sz="320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hr-HR" sz="3200" b="1" u="sng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Napomene: </a:t>
            </a:r>
          </a:p>
          <a:p>
            <a:pPr>
              <a:buFontTx/>
              <a:buChar char="-"/>
            </a:pPr>
            <a:r>
              <a:rPr lang="hr-HR" sz="320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razina poznavanja engleskog jezika na razini B1+/B2 po ZEROJ-u</a:t>
            </a:r>
            <a:endParaRPr lang="hr-HR" sz="2800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hr-HR" sz="320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Sudionici moraju imati važeću putnu ispravu koja ne istječe u narednih 6 mjeseci od datuma polaska na mobilnost</a:t>
            </a:r>
          </a:p>
          <a:p>
            <a:pPr>
              <a:buFontTx/>
              <a:buChar char="-"/>
            </a:pPr>
            <a:r>
              <a:rPr lang="hr-HR" sz="320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Sudionici moraju imati važeću Europsku iskaznicu zdravstvenog osiguranja (besplatno u područnom uredu HZZO-a)</a:t>
            </a:r>
          </a:p>
        </p:txBody>
      </p:sp>
    </p:spTree>
    <p:extLst>
      <p:ext uri="{BB962C8B-B14F-4D97-AF65-F5344CB8AC3E}">
        <p14:creationId xmlns:p14="http://schemas.microsoft.com/office/powerpoint/2010/main" val="3252675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7148BD1-48C3-AF75-A391-30E10628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682684"/>
          </a:xfrm>
        </p:spPr>
        <p:txBody>
          <a:bodyPr>
            <a:normAutofit/>
          </a:bodyPr>
          <a:lstStyle/>
          <a:p>
            <a:r>
              <a:rPr lang="hr-HR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Diseminacijske</a:t>
            </a:r>
            <a:r>
              <a:rPr lang="hr-HR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aktivnosti:</a:t>
            </a:r>
            <a:br>
              <a:rPr lang="hr-HR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800" i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sudionici prijavom na sudjelovanje u projektu pristaju provoditi </a:t>
            </a:r>
            <a:r>
              <a:rPr lang="hr-HR" sz="2800" i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diseminacijske</a:t>
            </a:r>
            <a:r>
              <a:rPr lang="hr-HR" sz="2800" i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aktivnosti: </a:t>
            </a:r>
            <a:endParaRPr lang="en-GB" sz="2800" i="1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A126ED1-DE4F-2E60-8ED5-AE3BD6C9F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3170800"/>
            <a:ext cx="10890928" cy="3566160"/>
          </a:xfrm>
        </p:spPr>
        <p:txBody>
          <a:bodyPr/>
          <a:lstStyle/>
          <a:p>
            <a:pPr algn="l"/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edukacija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Nastavničkog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vijeća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radionice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predavanja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l"/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edukacij</a:t>
            </a:r>
            <a:r>
              <a:rPr lang="hr-HR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razrednike</a:t>
            </a:r>
            <a:endParaRPr lang="en-GB" sz="1800" b="1" i="0" u="none" strike="noStrike" baseline="0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hr-HR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diseminacija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Nastavničkom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vijeću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Školskim</a:t>
            </a:r>
            <a:r>
              <a:rPr lang="hr-HR" sz="18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Ž</a:t>
            </a:r>
            <a:r>
              <a:rPr lang="hr-HR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upanijskim / Državnim stručnim vijećima </a:t>
            </a:r>
            <a:endParaRPr lang="en-GB" sz="1800" b="1" i="0" u="none" strike="noStrike" baseline="0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izrada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materijala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dostupnih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svim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dionicima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Škole</a:t>
            </a:r>
            <a:endParaRPr lang="en-GB" sz="1800" b="1" i="0" u="none" strike="noStrike" baseline="0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hr-HR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sudjelovanje u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izrad</a:t>
            </a:r>
            <a:r>
              <a:rPr lang="hr-HR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medijskih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sadržaja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hr-HR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npr. 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vijesti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o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ostvarenim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projektnim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aktivnostima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postignutim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ishodima</a:t>
            </a:r>
            <a:r>
              <a:rPr lang="en-GB" sz="18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i="0" u="none" strike="noStrike" baseline="0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učenja</a:t>
            </a:r>
            <a:r>
              <a:rPr lang="en-GB" sz="1800" b="0" i="0" u="none" strike="noStrike" baseline="0" dirty="0">
                <a:latin typeface="FreeSans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765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CAEF13-1906-D189-8E81-42D362617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05" y="2405271"/>
            <a:ext cx="10890929" cy="1097280"/>
          </a:xfrm>
        </p:spPr>
        <p:txBody>
          <a:bodyPr>
            <a:noAutofit/>
          </a:bodyPr>
          <a:lstStyle/>
          <a:p>
            <a:r>
              <a:rPr lang="hr-HR" sz="960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Pitanja?</a:t>
            </a:r>
            <a:endParaRPr lang="en-GB" sz="9600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Rezervirano mjesto sadržaja 7" descr="Slika na kojoj se prikazuje grafika, dizajn&#10;&#10;Opis je automatski generiran">
            <a:extLst>
              <a:ext uri="{FF2B5EF4-FFF2-40B4-BE49-F238E27FC236}">
                <a16:creationId xmlns:a16="http://schemas.microsoft.com/office/drawing/2014/main" id="{5BDC7963-3740-723F-5FBC-2380D2D915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894" y="241420"/>
            <a:ext cx="4495305" cy="6742959"/>
          </a:xfrm>
        </p:spPr>
      </p:pic>
    </p:spTree>
    <p:extLst>
      <p:ext uri="{BB962C8B-B14F-4D97-AF65-F5344CB8AC3E}">
        <p14:creationId xmlns:p14="http://schemas.microsoft.com/office/powerpoint/2010/main" val="3610995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BC586A3-E47C-2525-8FA5-C42A56939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7270" y="1587945"/>
            <a:ext cx="7697460" cy="346395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hr-HR" sz="48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Zahvaljujem se na pozornosti!</a:t>
            </a:r>
            <a:br>
              <a:rPr lang="hr-HR" sz="48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hr-HR" sz="480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Gabrijela Mofardin</a:t>
            </a:r>
            <a:br>
              <a:rPr lang="en-GB" sz="4800" dirty="0">
                <a:solidFill>
                  <a:srgbClr val="CC0099"/>
                </a:solidFill>
              </a:rPr>
            </a:br>
            <a:endParaRPr lang="en-GB" sz="4800" dirty="0">
              <a:solidFill>
                <a:srgbClr val="CC0099"/>
              </a:solidFill>
            </a:endParaRPr>
          </a:p>
        </p:txBody>
      </p:sp>
      <p:pic>
        <p:nvPicPr>
          <p:cNvPr id="4" name="Picture 14" descr="Image result for agencija za mobilnost i probrame eu logo">
            <a:extLst>
              <a:ext uri="{FF2B5EF4-FFF2-40B4-BE49-F238E27FC236}">
                <a16:creationId xmlns:a16="http://schemas.microsoft.com/office/drawing/2014/main" id="{CCE30325-8C6C-6368-C9BE-0BFBD83B7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6091" y="5422609"/>
            <a:ext cx="3365243" cy="131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 descr="Slika na kojoj se prikazuje tekst, Font, logotip, simbol&#10;&#10;Opis je automatski generiran">
            <a:extLst>
              <a:ext uri="{FF2B5EF4-FFF2-40B4-BE49-F238E27FC236}">
                <a16:creationId xmlns:a16="http://schemas.microsoft.com/office/drawing/2014/main" id="{11301D85-B03C-3CDE-6CDF-3390E4B4CC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37" y="5713190"/>
            <a:ext cx="3490951" cy="898920"/>
          </a:xfrm>
          <a:prstGeom prst="rect">
            <a:avLst/>
          </a:prstGeom>
        </p:spPr>
      </p:pic>
      <p:pic>
        <p:nvPicPr>
          <p:cNvPr id="5" name="Slika 4" descr="Slika na kojoj se prikazuje logotip, grafika, Font, grafički dizajn&#10;&#10;Opis je automatski generiran">
            <a:extLst>
              <a:ext uri="{FF2B5EF4-FFF2-40B4-BE49-F238E27FC236}">
                <a16:creationId xmlns:a16="http://schemas.microsoft.com/office/drawing/2014/main" id="{4CA1F954-85DA-36B9-0B99-861EAEE32C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838" y="5299665"/>
            <a:ext cx="1558335" cy="155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59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7F876A-0667-F712-3E36-FC07BC944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Podaci o projektu</a:t>
            </a: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9977645-6CE2-0DF2-3EE2-CFB361942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Ključn</a:t>
            </a:r>
            <a:r>
              <a:rPr lang="hr-HR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aktivnost</a:t>
            </a:r>
            <a:r>
              <a:rPr lang="en-US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u </a:t>
            </a:r>
            <a:r>
              <a:rPr lang="en-US" sz="2000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području</a:t>
            </a:r>
            <a:r>
              <a:rPr lang="en-US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odgoja</a:t>
            </a:r>
            <a:r>
              <a:rPr lang="en-US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općeg</a:t>
            </a:r>
            <a:r>
              <a:rPr lang="en-US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obrazovanja</a:t>
            </a:r>
            <a:r>
              <a:rPr lang="en-US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Agencija za mobilnost i programe EU</a:t>
            </a:r>
          </a:p>
          <a:p>
            <a:r>
              <a:rPr lang="hr-HR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2000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roj</a:t>
            </a:r>
            <a:r>
              <a:rPr lang="en-US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projekta</a:t>
            </a:r>
            <a:r>
              <a:rPr lang="hr-HR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2026-1-HR01-KA122-SCH-000428549</a:t>
            </a:r>
            <a:endParaRPr lang="hr-HR" sz="2000" b="1" i="0" u="none" strike="noStrike" baseline="0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r-HR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Vrijednost projekta - </a:t>
            </a:r>
            <a:r>
              <a:rPr lang="en-GB" sz="2000" b="1" i="0" u="none" strike="noStrike" baseline="0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23 424,00 EUR </a:t>
            </a:r>
            <a:endParaRPr lang="hr-HR" sz="2000" b="1" i="0" u="none" strike="noStrike" baseline="0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r-HR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Broj sudionika projekta: 12</a:t>
            </a:r>
          </a:p>
          <a:p>
            <a:r>
              <a:rPr lang="hr-HR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Broj mobilnosti: 4</a:t>
            </a:r>
          </a:p>
          <a:p>
            <a:r>
              <a:rPr lang="es-ES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Trajanje</a:t>
            </a:r>
            <a:r>
              <a:rPr lang="hr-HR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projekta</a:t>
            </a:r>
            <a:r>
              <a:rPr lang="es-ES" sz="2000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1. 6. 2026. – 31. 8. 2027.</a:t>
            </a:r>
            <a:endParaRPr lang="hr-HR" sz="2000" b="1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Slika 3" descr="Slika na kojoj se prikazuje tekst, Font, logotip, simbol&#10;&#10;Opis je automatski generiran">
            <a:extLst>
              <a:ext uri="{FF2B5EF4-FFF2-40B4-BE49-F238E27FC236}">
                <a16:creationId xmlns:a16="http://schemas.microsoft.com/office/drawing/2014/main" id="{5D3DCAC5-1B9D-B798-7C6A-9216C1A74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10" y="5720651"/>
            <a:ext cx="3720243" cy="957962"/>
          </a:xfrm>
          <a:prstGeom prst="rect">
            <a:avLst/>
          </a:prstGeom>
        </p:spPr>
      </p:pic>
      <p:pic>
        <p:nvPicPr>
          <p:cNvPr id="5" name="Picture 14" descr="Image result for agencija za mobilnost i probrame eu logo">
            <a:extLst>
              <a:ext uri="{FF2B5EF4-FFF2-40B4-BE49-F238E27FC236}">
                <a16:creationId xmlns:a16="http://schemas.microsoft.com/office/drawing/2014/main" id="{FBEDAB93-7106-55EF-5C80-03FF77EE7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8302" y="5701486"/>
            <a:ext cx="2505456" cy="97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 descr="Slika na kojoj se prikazuje logotip, grafika, Font, grafički dizajn&#10;&#10;Opis je automatski generiran">
            <a:extLst>
              <a:ext uri="{FF2B5EF4-FFF2-40B4-BE49-F238E27FC236}">
                <a16:creationId xmlns:a16="http://schemas.microsoft.com/office/drawing/2014/main" id="{E4F82DE2-F864-2BC8-2C48-150942FFC0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575" y="5116749"/>
            <a:ext cx="1857983" cy="185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09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7F876A-0667-F712-3E36-FC07BC944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Ciljevi projekta:</a:t>
            </a: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9977645-6CE2-0DF2-3EE2-CFB361942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	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Unaprijediti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inkluzivne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školske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prakse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ciljanu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podršku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učenicima</a:t>
            </a:r>
            <a:endParaRPr lang="en-GB" b="1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	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Unaprijediti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nastavne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pristupe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povećanje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motivacije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aktivnog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sudjelovanja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učenika</a:t>
            </a:r>
            <a:endParaRPr lang="en-GB" b="1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	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Ojačati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suradnju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Škole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roditelja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svrhu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podrške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učenicima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njihovog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školskog</a:t>
            </a:r>
            <a:r>
              <a:rPr lang="en-GB" b="1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uspjeha</a:t>
            </a:r>
            <a:endParaRPr lang="en-GB" b="1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Slika 3" descr="Slika na kojoj se prikazuje tekst, Font, logotip, simbol&#10;&#10;Opis je automatski generiran">
            <a:extLst>
              <a:ext uri="{FF2B5EF4-FFF2-40B4-BE49-F238E27FC236}">
                <a16:creationId xmlns:a16="http://schemas.microsoft.com/office/drawing/2014/main" id="{5D3DCAC5-1B9D-B798-7C6A-9216C1A74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10" y="5720651"/>
            <a:ext cx="3720243" cy="957962"/>
          </a:xfrm>
          <a:prstGeom prst="rect">
            <a:avLst/>
          </a:prstGeom>
        </p:spPr>
      </p:pic>
      <p:pic>
        <p:nvPicPr>
          <p:cNvPr id="5" name="Picture 14" descr="Image result for agencija za mobilnost i probrame eu logo">
            <a:extLst>
              <a:ext uri="{FF2B5EF4-FFF2-40B4-BE49-F238E27FC236}">
                <a16:creationId xmlns:a16="http://schemas.microsoft.com/office/drawing/2014/main" id="{FBEDAB93-7106-55EF-5C80-03FF77EE7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8302" y="5701486"/>
            <a:ext cx="2505456" cy="97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 descr="Slika na kojoj se prikazuje logotip, grafika, Font, grafički dizajn&#10;&#10;Opis je automatski generiran">
            <a:extLst>
              <a:ext uri="{FF2B5EF4-FFF2-40B4-BE49-F238E27FC236}">
                <a16:creationId xmlns:a16="http://schemas.microsoft.com/office/drawing/2014/main" id="{E4F82DE2-F864-2BC8-2C48-150942FFC0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575" y="5116749"/>
            <a:ext cx="1857983" cy="185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62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7F876A-0667-F712-3E36-FC07BC944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10" y="372360"/>
            <a:ext cx="10890929" cy="1097280"/>
          </a:xfrm>
        </p:spPr>
        <p:txBody>
          <a:bodyPr/>
          <a:lstStyle/>
          <a:p>
            <a:r>
              <a:rPr lang="hr-HR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Sažetak projektnih aktivnosti:</a:t>
            </a: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9977645-6CE2-0DF2-3EE2-CFB36194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110" y="1294866"/>
            <a:ext cx="10890928" cy="1640436"/>
          </a:xfrm>
        </p:spPr>
        <p:txBody>
          <a:bodyPr/>
          <a:lstStyle/>
          <a:p>
            <a:pPr marL="0" marR="0" indent="0">
              <a:buNone/>
            </a:pP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1.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Parent-Teacher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Collaboration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Building Bridges, Building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Success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hr-H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Vrsta aktivnosti: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tečaj (2 sudionika)</a:t>
            </a:r>
            <a:b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Poveznica: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https://www.teacheracademy.eu/course/parent-teacher-collaboration/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Slika 3" descr="Slika na kojoj se prikazuje tekst, Font, logotip, simbol&#10;&#10;Opis je automatski generiran">
            <a:extLst>
              <a:ext uri="{FF2B5EF4-FFF2-40B4-BE49-F238E27FC236}">
                <a16:creationId xmlns:a16="http://schemas.microsoft.com/office/drawing/2014/main" id="{5D3DCAC5-1B9D-B798-7C6A-9216C1A74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444" y="6170185"/>
            <a:ext cx="1850225" cy="476433"/>
          </a:xfrm>
          <a:prstGeom prst="rect">
            <a:avLst/>
          </a:prstGeom>
        </p:spPr>
      </p:pic>
      <p:pic>
        <p:nvPicPr>
          <p:cNvPr id="5" name="Picture 14" descr="Image result for agencija za mobilnost i probrame eu logo">
            <a:extLst>
              <a:ext uri="{FF2B5EF4-FFF2-40B4-BE49-F238E27FC236}">
                <a16:creationId xmlns:a16="http://schemas.microsoft.com/office/drawing/2014/main" id="{FBEDAB93-7106-55EF-5C80-03FF77EE7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4998" y="6017489"/>
            <a:ext cx="1613152" cy="62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 descr="Slika na kojoj se prikazuje logotip, grafika, Font, grafički dizajn&#10;&#10;Opis je automatski generiran">
            <a:extLst>
              <a:ext uri="{FF2B5EF4-FFF2-40B4-BE49-F238E27FC236}">
                <a16:creationId xmlns:a16="http://schemas.microsoft.com/office/drawing/2014/main" id="{E4F82DE2-F864-2BC8-2C48-150942FFC0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479" y="5821039"/>
            <a:ext cx="1000353" cy="1000353"/>
          </a:xfrm>
          <a:prstGeom prst="rect">
            <a:avLst/>
          </a:prstGeom>
        </p:spPr>
      </p:pic>
      <p:graphicFrame>
        <p:nvGraphicFramePr>
          <p:cNvPr id="9" name="Tablica 9">
            <a:extLst>
              <a:ext uri="{FF2B5EF4-FFF2-40B4-BE49-F238E27FC236}">
                <a16:creationId xmlns:a16="http://schemas.microsoft.com/office/drawing/2014/main" id="{26F39363-89AF-034D-1312-067445BD9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538561"/>
              </p:ext>
            </p:extLst>
          </p:nvPr>
        </p:nvGraphicFramePr>
        <p:xfrm>
          <a:off x="279662" y="2866869"/>
          <a:ext cx="11632676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6338">
                  <a:extLst>
                    <a:ext uri="{9D8B030D-6E8A-4147-A177-3AD203B41FA5}">
                      <a16:colId xmlns:a16="http://schemas.microsoft.com/office/drawing/2014/main" val="2067080298"/>
                    </a:ext>
                  </a:extLst>
                </a:gridCol>
                <a:gridCol w="5816338">
                  <a:extLst>
                    <a:ext uri="{9D8B030D-6E8A-4147-A177-3AD203B41FA5}">
                      <a16:colId xmlns:a16="http://schemas.microsoft.com/office/drawing/2014/main" val="36530601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Sadržaj tečaja</a:t>
                      </a:r>
                      <a:endParaRPr lang="en-GB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Ishodi učenja</a:t>
                      </a:r>
                      <a:endParaRPr lang="en-GB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118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jačanje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partnerstva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škole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roditelja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učinkovita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profesionalna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komunikacija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izgradnja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povjerenja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zajedničke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odgovornosti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pravodobno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prepoznavanje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potreba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poteškoća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učenika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zajedničko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planiranje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podrške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poticajnog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okruženja</a:t>
                      </a:r>
                      <a:endParaRPr lang="en-GB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unaprijediti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komunikacijske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vještine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radu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roditeljima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kvalitetnije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voditi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individualne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zahtjevne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razgovore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jasnije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definirati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zajedničke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korake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podrške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učeniku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učinkovitije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surađivati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slučajevima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poteškoća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učenju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ponašanju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motivaciji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izostancima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razvijati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ujednačenije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školske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smjernice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za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suradnju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roditeljima</a:t>
                      </a:r>
                      <a:endParaRPr lang="en-GB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944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044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7F876A-0667-F712-3E36-FC07BC944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10" y="372360"/>
            <a:ext cx="10890929" cy="1097280"/>
          </a:xfrm>
        </p:spPr>
        <p:txBody>
          <a:bodyPr/>
          <a:lstStyle/>
          <a:p>
            <a:r>
              <a:rPr lang="hr-HR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Sažetak projektnih aktivnosti:</a:t>
            </a: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9977645-6CE2-0DF2-3EE2-CFB36194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110" y="1294866"/>
            <a:ext cx="10890928" cy="1684004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2.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Brain-Based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Learning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Understand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How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Students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Really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Learn</a:t>
            </a:r>
            <a:endParaRPr lang="hr-HR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R="0"/>
            <a:r>
              <a:rPr lang="hr-H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Vrsta aktivnosti: tečaj 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 sudionika)</a:t>
            </a:r>
            <a:endParaRPr lang="hr-HR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R="0"/>
            <a:r>
              <a:rPr lang="hr-H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Poveznica: </a:t>
            </a:r>
            <a:r>
              <a:rPr lang="hr-HR" sz="1800" b="1" dirty="0">
                <a:solidFill>
                  <a:srgbClr val="CC00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https://www.teacheracademy.eu/course/brain-based-learning/</a:t>
            </a:r>
            <a:r>
              <a:rPr lang="hr-HR" sz="1800" b="1" dirty="0">
                <a:solidFill>
                  <a:srgbClr val="CC00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Slika 3" descr="Slika na kojoj se prikazuje tekst, Font, logotip, simbol&#10;&#10;Opis je automatski generiran">
            <a:extLst>
              <a:ext uri="{FF2B5EF4-FFF2-40B4-BE49-F238E27FC236}">
                <a16:creationId xmlns:a16="http://schemas.microsoft.com/office/drawing/2014/main" id="{5D3DCAC5-1B9D-B798-7C6A-9216C1A74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240" y="6228869"/>
            <a:ext cx="1850225" cy="476433"/>
          </a:xfrm>
          <a:prstGeom prst="rect">
            <a:avLst/>
          </a:prstGeom>
        </p:spPr>
      </p:pic>
      <p:pic>
        <p:nvPicPr>
          <p:cNvPr id="5" name="Picture 14" descr="Image result for agencija za mobilnost i probrame eu logo">
            <a:extLst>
              <a:ext uri="{FF2B5EF4-FFF2-40B4-BE49-F238E27FC236}">
                <a16:creationId xmlns:a16="http://schemas.microsoft.com/office/drawing/2014/main" id="{FBEDAB93-7106-55EF-5C80-03FF77EE7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62194" y="6152522"/>
            <a:ext cx="1613152" cy="62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 descr="Slika na kojoj se prikazuje logotip, grafika, Font, grafički dizajn&#10;&#10;Opis je automatski generiran">
            <a:extLst>
              <a:ext uri="{FF2B5EF4-FFF2-40B4-BE49-F238E27FC236}">
                <a16:creationId xmlns:a16="http://schemas.microsoft.com/office/drawing/2014/main" id="{E4F82DE2-F864-2BC8-2C48-150942FFC0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479" y="5867073"/>
            <a:ext cx="1000353" cy="1000353"/>
          </a:xfrm>
          <a:prstGeom prst="rect">
            <a:avLst/>
          </a:prstGeom>
        </p:spPr>
      </p:pic>
      <p:graphicFrame>
        <p:nvGraphicFramePr>
          <p:cNvPr id="9" name="Tablica 9">
            <a:extLst>
              <a:ext uri="{FF2B5EF4-FFF2-40B4-BE49-F238E27FC236}">
                <a16:creationId xmlns:a16="http://schemas.microsoft.com/office/drawing/2014/main" id="{26F39363-89AF-034D-1312-067445BD9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287169"/>
              </p:ext>
            </p:extLst>
          </p:nvPr>
        </p:nvGraphicFramePr>
        <p:xfrm>
          <a:off x="279662" y="3132538"/>
          <a:ext cx="11632676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6338">
                  <a:extLst>
                    <a:ext uri="{9D8B030D-6E8A-4147-A177-3AD203B41FA5}">
                      <a16:colId xmlns:a16="http://schemas.microsoft.com/office/drawing/2014/main" val="2067080298"/>
                    </a:ext>
                  </a:extLst>
                </a:gridCol>
                <a:gridCol w="5816338">
                  <a:extLst>
                    <a:ext uri="{9D8B030D-6E8A-4147-A177-3AD203B41FA5}">
                      <a16:colId xmlns:a16="http://schemas.microsoft.com/office/drawing/2014/main" val="36530601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Sadržaj tečaja</a:t>
                      </a:r>
                      <a:endParaRPr lang="en-GB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Ishodi učenja</a:t>
                      </a:r>
                      <a:endParaRPr lang="en-GB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118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razumijevanje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načina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koji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mozak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povezanost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pažnje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emocija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motivacije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pamćenja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prilagodba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nastave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različitim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potrebama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učenika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poticanje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aktivnog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sudjelovanja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koncentracije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stvaranje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poticajnog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sigurnog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okruženja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za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učenje</a:t>
                      </a:r>
                      <a:endParaRPr lang="en-GB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prilagoditi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nastavne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metode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različitim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sposobnostima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potrebama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učenika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primjenjivati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strategije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za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povećanje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motivacije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pažnje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bolje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razumjeti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utjecaj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emocija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stresa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proces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planirati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aktivnosti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povezuju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nova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znanja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prethodnim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iskustvima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kvalitetnije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diferencirati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nastavu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pružati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podršku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učenicima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slabijeg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uspjeha</a:t>
                      </a:r>
                      <a:endParaRPr lang="en-GB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944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5859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7F876A-0667-F712-3E36-FC07BC944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10" y="372360"/>
            <a:ext cx="10890929" cy="1097280"/>
          </a:xfrm>
        </p:spPr>
        <p:txBody>
          <a:bodyPr/>
          <a:lstStyle/>
          <a:p>
            <a:r>
              <a:rPr lang="hr-HR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Sažetak projektnih aktivnosti:</a:t>
            </a: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9977645-6CE2-0DF2-3EE2-CFB36194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110" y="1294866"/>
            <a:ext cx="10890928" cy="1391773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3.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Social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Emotional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Learning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(SEL) for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Successful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Schools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hr-H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Vrsta aktivnosti: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tečaj (2 sudionika)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hr-H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Poveznica: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https://www.teacheracademy.eu/course/social-and-emotional-learning/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Slika 3" descr="Slika na kojoj se prikazuje tekst, Font, logotip, simbol&#10;&#10;Opis je automatski generiran">
            <a:extLst>
              <a:ext uri="{FF2B5EF4-FFF2-40B4-BE49-F238E27FC236}">
                <a16:creationId xmlns:a16="http://schemas.microsoft.com/office/drawing/2014/main" id="{5D3DCAC5-1B9D-B798-7C6A-9216C1A74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386" y="6276935"/>
            <a:ext cx="1850225" cy="476433"/>
          </a:xfrm>
          <a:prstGeom prst="rect">
            <a:avLst/>
          </a:prstGeom>
        </p:spPr>
      </p:pic>
      <p:pic>
        <p:nvPicPr>
          <p:cNvPr id="5" name="Picture 14" descr="Image result for agencija za mobilnost i probrame eu logo">
            <a:extLst>
              <a:ext uri="{FF2B5EF4-FFF2-40B4-BE49-F238E27FC236}">
                <a16:creationId xmlns:a16="http://schemas.microsoft.com/office/drawing/2014/main" id="{FBEDAB93-7106-55EF-5C80-03FF77EE7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4998" y="6200588"/>
            <a:ext cx="1613152" cy="62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 descr="Slika na kojoj se prikazuje logotip, grafika, Font, grafički dizajn&#10;&#10;Opis je automatski generiran">
            <a:extLst>
              <a:ext uri="{FF2B5EF4-FFF2-40B4-BE49-F238E27FC236}">
                <a16:creationId xmlns:a16="http://schemas.microsoft.com/office/drawing/2014/main" id="{E4F82DE2-F864-2BC8-2C48-150942FFC0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537" y="5985463"/>
            <a:ext cx="1000353" cy="1000353"/>
          </a:xfrm>
          <a:prstGeom prst="rect">
            <a:avLst/>
          </a:prstGeom>
        </p:spPr>
      </p:pic>
      <p:graphicFrame>
        <p:nvGraphicFramePr>
          <p:cNvPr id="9" name="Tablica 9">
            <a:extLst>
              <a:ext uri="{FF2B5EF4-FFF2-40B4-BE49-F238E27FC236}">
                <a16:creationId xmlns:a16="http://schemas.microsoft.com/office/drawing/2014/main" id="{26F39363-89AF-034D-1312-067445BD9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508341"/>
              </p:ext>
            </p:extLst>
          </p:nvPr>
        </p:nvGraphicFramePr>
        <p:xfrm>
          <a:off x="279662" y="2686639"/>
          <a:ext cx="11632676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6338">
                  <a:extLst>
                    <a:ext uri="{9D8B030D-6E8A-4147-A177-3AD203B41FA5}">
                      <a16:colId xmlns:a16="http://schemas.microsoft.com/office/drawing/2014/main" val="2067080298"/>
                    </a:ext>
                  </a:extLst>
                </a:gridCol>
                <a:gridCol w="5816338">
                  <a:extLst>
                    <a:ext uri="{9D8B030D-6E8A-4147-A177-3AD203B41FA5}">
                      <a16:colId xmlns:a16="http://schemas.microsoft.com/office/drawing/2014/main" val="36530601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Sadržaj tečaja</a:t>
                      </a:r>
                      <a:endParaRPr lang="en-GB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Ishodi učenja</a:t>
                      </a:r>
                      <a:endParaRPr lang="en-GB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118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razvoj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socijalno-emocionalnih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kompetencija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učenika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nastavnika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jačanje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empatije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samoregulacije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emocionalne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pismenosti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stvaranje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sigurne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podržavajuće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pozitivne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razredne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klime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prevencija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sukoba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razvoj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kvalitetnijih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međuljudskih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odnosa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poticanje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otpornosti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stres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odgovornosti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aktivnog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sudjelovanja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učenika</a:t>
                      </a:r>
                      <a:endParaRPr lang="en-GB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razumjeti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važnost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SEL-a za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školski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uspjeh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dobrobit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učenika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primjenjivati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strategije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za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razvoj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emocionalnih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socijalnih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vještina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poticati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suradnju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međusobno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poštovanje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empatiju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učinkovitije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upravljati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stresom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konfliktnim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situacijama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osm</a:t>
                      </a:r>
                      <a:r>
                        <a:rPr lang="hr-HR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isliti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aktivnosti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školske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pristupe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koji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jačaju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motivaciju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pozitivnu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školsku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klimu</a:t>
                      </a:r>
                      <a:endParaRPr lang="en-GB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944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375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7F876A-0667-F712-3E36-FC07BC944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10" y="372360"/>
            <a:ext cx="10890929" cy="1097280"/>
          </a:xfrm>
        </p:spPr>
        <p:txBody>
          <a:bodyPr/>
          <a:lstStyle/>
          <a:p>
            <a:r>
              <a:rPr lang="hr-HR" dirty="0">
                <a:solidFill>
                  <a:srgbClr val="CC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Sažetak projektnih aktivnosti:</a:t>
            </a: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9977645-6CE2-0DF2-3EE2-CFB36194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540" y="1211920"/>
            <a:ext cx="11858920" cy="1605586"/>
          </a:xfrm>
        </p:spPr>
        <p:txBody>
          <a:bodyPr>
            <a:normAutofit fontScale="77500" lnSpcReduction="20000"/>
          </a:bodyPr>
          <a:lstStyle/>
          <a:p>
            <a:pPr marL="0" marR="0" indent="0">
              <a:buNone/>
            </a:pP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4.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Job-shadowing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SEN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Support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Inclusive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Education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Academic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Support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Strategies</a:t>
            </a:r>
            <a:r>
              <a:rPr lang="hr-H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Podrška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učenicima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posebnim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odgojno-obrazovnim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potrebama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(SEN),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inkluzivno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obrazovanje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strategije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akademske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podrške</a:t>
            </a:r>
            <a:r>
              <a:rPr lang="hr-HR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hr-HR" sz="2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Vrsta aktivnosti:</a:t>
            </a:r>
            <a:r>
              <a:rPr lang="hr-HR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job-shadowing</a:t>
            </a:r>
            <a:r>
              <a:rPr lang="hr-HR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 sudionika)</a:t>
            </a:r>
            <a:endParaRPr lang="hr-HR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hr-HR" sz="2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Ustanova domaćin:</a:t>
            </a:r>
            <a:r>
              <a:rPr lang="hr-HR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Liceo</a:t>
            </a:r>
            <a:r>
              <a:rPr lang="hr-HR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Scientifico</a:t>
            </a:r>
            <a:r>
              <a:rPr lang="hr-HR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Statale</a:t>
            </a:r>
            <a:r>
              <a:rPr lang="hr-HR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hr-HR" sz="2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Ettore</a:t>
            </a:r>
            <a:r>
              <a:rPr lang="hr-HR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Majorana”, </a:t>
            </a:r>
            <a:r>
              <a:rPr lang="hr-HR" sz="2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Scordia</a:t>
            </a:r>
            <a:r>
              <a:rPr lang="hr-HR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Italija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hr-HR" sz="2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Poveznica:</a:t>
            </a:r>
            <a:r>
              <a:rPr lang="hr-HR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3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https://www.majoranascordia.edu.it/</a:t>
            </a:r>
            <a:endParaRPr lang="en-US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Slika 3" descr="Slika na kojoj se prikazuje tekst, Font, logotip, simbol&#10;&#10;Opis je automatski generiran">
            <a:extLst>
              <a:ext uri="{FF2B5EF4-FFF2-40B4-BE49-F238E27FC236}">
                <a16:creationId xmlns:a16="http://schemas.microsoft.com/office/drawing/2014/main" id="{5D3DCAC5-1B9D-B798-7C6A-9216C1A74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215" y="6276635"/>
            <a:ext cx="1850225" cy="476433"/>
          </a:xfrm>
          <a:prstGeom prst="rect">
            <a:avLst/>
          </a:prstGeom>
        </p:spPr>
      </p:pic>
      <p:pic>
        <p:nvPicPr>
          <p:cNvPr id="5" name="Picture 14" descr="Image result for agencija za mobilnost i probrame eu logo">
            <a:extLst>
              <a:ext uri="{FF2B5EF4-FFF2-40B4-BE49-F238E27FC236}">
                <a16:creationId xmlns:a16="http://schemas.microsoft.com/office/drawing/2014/main" id="{FBEDAB93-7106-55EF-5C80-03FF77EE7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4998" y="6171075"/>
            <a:ext cx="1613152" cy="62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 descr="Slika na kojoj se prikazuje logotip, grafika, Font, grafički dizajn&#10;&#10;Opis je automatski generiran">
            <a:extLst>
              <a:ext uri="{FF2B5EF4-FFF2-40B4-BE49-F238E27FC236}">
                <a16:creationId xmlns:a16="http://schemas.microsoft.com/office/drawing/2014/main" id="{E4F82DE2-F864-2BC8-2C48-150942FFC0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8" y="5924286"/>
            <a:ext cx="1000353" cy="1000353"/>
          </a:xfrm>
          <a:prstGeom prst="rect">
            <a:avLst/>
          </a:prstGeom>
        </p:spPr>
      </p:pic>
      <p:graphicFrame>
        <p:nvGraphicFramePr>
          <p:cNvPr id="9" name="Tablica 9">
            <a:extLst>
              <a:ext uri="{FF2B5EF4-FFF2-40B4-BE49-F238E27FC236}">
                <a16:creationId xmlns:a16="http://schemas.microsoft.com/office/drawing/2014/main" id="{26F39363-89AF-034D-1312-067445BD9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091935"/>
              </p:ext>
            </p:extLst>
          </p:nvPr>
        </p:nvGraphicFramePr>
        <p:xfrm>
          <a:off x="279662" y="2928267"/>
          <a:ext cx="11632676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6338">
                  <a:extLst>
                    <a:ext uri="{9D8B030D-6E8A-4147-A177-3AD203B41FA5}">
                      <a16:colId xmlns:a16="http://schemas.microsoft.com/office/drawing/2014/main" val="2067080298"/>
                    </a:ext>
                  </a:extLst>
                </a:gridCol>
                <a:gridCol w="5816338">
                  <a:extLst>
                    <a:ext uri="{9D8B030D-6E8A-4147-A177-3AD203B41FA5}">
                      <a16:colId xmlns:a16="http://schemas.microsoft.com/office/drawing/2014/main" val="36530601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Područja promatranja i usvajanje primjera dobre prakse</a:t>
                      </a:r>
                      <a:endParaRPr lang="en-GB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Ishodi učenja</a:t>
                      </a:r>
                      <a:endParaRPr lang="en-GB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118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promatranje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inkluzivnih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praksi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škole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domaćina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podrška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učenicima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različitim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odgojno-obrazovnim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potrebama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praćenje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izostanaka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školskog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uspjeha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ponašanja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učenika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suradnja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nastavnika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stručne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službe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roditelja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školskog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vodstva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upoznavanje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mentoriranja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vršnjačke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dodatne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nastavne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podrške</a:t>
                      </a:r>
                      <a:endParaRPr lang="en-GB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bolje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razumjeti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organizaciju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inkluzivne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podrške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učenicima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usporediti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hrvatske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talijanske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rada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podrške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prepoznati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primjenjive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primjere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dobre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prakse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razviti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ujednačenije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pristupe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radu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učenicima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kojima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je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potrebna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dodatna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podrška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HR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osmisliti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r-HR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načine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za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prijenos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stečenih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iskustava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matičnu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školu</a:t>
                      </a:r>
                      <a:endParaRPr lang="en-GB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CC0099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944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17387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7F876A-0667-F712-3E36-FC07BC944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10" y="372360"/>
            <a:ext cx="10890929" cy="527912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3600" b="1" dirty="0">
                <a:solidFill>
                  <a:srgbClr val="CC00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Kriterij odabira sudionika: Tečajevi i </a:t>
            </a:r>
            <a:r>
              <a:rPr lang="hr-HR" sz="3600" b="1" dirty="0" err="1">
                <a:solidFill>
                  <a:srgbClr val="CC00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job-shadowing</a:t>
            </a:r>
            <a:endParaRPr lang="en-US" sz="3600" dirty="0">
              <a:solidFill>
                <a:srgbClr val="CC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9977645-6CE2-0DF2-3EE2-CFB36194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540" y="1211919"/>
            <a:ext cx="11858920" cy="436907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r-HR" sz="3200" dirty="0">
                <a:solidFill>
                  <a:srgbClr val="CC00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Iz projektne prijave o </a:t>
            </a:r>
            <a:r>
              <a:rPr lang="hr-HR" sz="3200" b="1" dirty="0">
                <a:solidFill>
                  <a:srgbClr val="CC00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odabiru sudionika mobilnosti</a:t>
            </a:r>
            <a:r>
              <a:rPr lang="hr-HR" sz="3200" dirty="0">
                <a:solidFill>
                  <a:srgbClr val="CC00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r>
              <a:rPr lang="hr-HR" sz="3200" i="1" dirty="0">
                <a:solidFill>
                  <a:srgbClr val="CC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 projekt će biti uključeni nastavnici, razrednici, nastavnici u zvanju te članovi stručne službe čiji su radni zadaci usmjereni na unapređenje kvalitete nastave, inkluzivnih praksi i cjelokupnog rada Škole. </a:t>
            </a:r>
          </a:p>
          <a:p>
            <a:pPr marL="0" indent="0">
              <a:buNone/>
            </a:pPr>
            <a:r>
              <a:rPr lang="hr-HR" sz="3200" i="1" dirty="0">
                <a:solidFill>
                  <a:srgbClr val="CC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Riječ je o djelatnicima koji aktivno sudjeluju u profesionalnom razvoju, strateškom planiranju i uvođenju novih metoda rada te imaju kapacitet prenošenja i primjene stečenih znanja u svakodnevnoj školskoj praksi.</a:t>
            </a:r>
            <a:endParaRPr lang="en-US" sz="3200" dirty="0">
              <a:solidFill>
                <a:srgbClr val="CC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>
              <a:solidFill>
                <a:srgbClr val="CC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Slika 3" descr="Slika na kojoj se prikazuje tekst, Font, logotip, simbol&#10;&#10;Opis je automatski generiran">
            <a:extLst>
              <a:ext uri="{FF2B5EF4-FFF2-40B4-BE49-F238E27FC236}">
                <a16:creationId xmlns:a16="http://schemas.microsoft.com/office/drawing/2014/main" id="{5D3DCAC5-1B9D-B798-7C6A-9216C1A74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215" y="6276635"/>
            <a:ext cx="1850225" cy="476433"/>
          </a:xfrm>
          <a:prstGeom prst="rect">
            <a:avLst/>
          </a:prstGeom>
        </p:spPr>
      </p:pic>
      <p:pic>
        <p:nvPicPr>
          <p:cNvPr id="5" name="Picture 14" descr="Image result for agencija za mobilnost i probrame eu logo">
            <a:extLst>
              <a:ext uri="{FF2B5EF4-FFF2-40B4-BE49-F238E27FC236}">
                <a16:creationId xmlns:a16="http://schemas.microsoft.com/office/drawing/2014/main" id="{FBEDAB93-7106-55EF-5C80-03FF77EE7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4998" y="6171075"/>
            <a:ext cx="1613152" cy="62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 descr="Slika na kojoj se prikazuje logotip, grafika, Font, grafički dizajn&#10;&#10;Opis je automatski generiran">
            <a:extLst>
              <a:ext uri="{FF2B5EF4-FFF2-40B4-BE49-F238E27FC236}">
                <a16:creationId xmlns:a16="http://schemas.microsoft.com/office/drawing/2014/main" id="{E4F82DE2-F864-2BC8-2C48-150942FFC0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8" y="5924286"/>
            <a:ext cx="1000353" cy="100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00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ica 1">
            <a:extLst>
              <a:ext uri="{FF2B5EF4-FFF2-40B4-BE49-F238E27FC236}">
                <a16:creationId xmlns:a16="http://schemas.microsoft.com/office/drawing/2014/main" id="{44273917-32A8-CAC3-1D2C-2BFFBCAA6B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627677"/>
              </p:ext>
            </p:extLst>
          </p:nvPr>
        </p:nvGraphicFramePr>
        <p:xfrm>
          <a:off x="231228" y="599091"/>
          <a:ext cx="11613931" cy="6116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9060">
                  <a:extLst>
                    <a:ext uri="{9D8B030D-6E8A-4147-A177-3AD203B41FA5}">
                      <a16:colId xmlns:a16="http://schemas.microsoft.com/office/drawing/2014/main" val="4019393923"/>
                    </a:ext>
                  </a:extLst>
                </a:gridCol>
                <a:gridCol w="2629904">
                  <a:extLst>
                    <a:ext uri="{9D8B030D-6E8A-4147-A177-3AD203B41FA5}">
                      <a16:colId xmlns:a16="http://schemas.microsoft.com/office/drawing/2014/main" val="1538905514"/>
                    </a:ext>
                  </a:extLst>
                </a:gridCol>
                <a:gridCol w="6354967">
                  <a:extLst>
                    <a:ext uri="{9D8B030D-6E8A-4147-A177-3AD203B41FA5}">
                      <a16:colId xmlns:a16="http://schemas.microsoft.com/office/drawing/2014/main" val="4076290985"/>
                    </a:ext>
                  </a:extLst>
                </a:gridCol>
              </a:tblGrid>
              <a:tr h="4178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Projektna aktivnost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Tko je uključen prema prijavi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Kriteriji / način odabira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5515370"/>
                  </a:ext>
                </a:extLst>
              </a:tr>
              <a:tr h="24345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Job-shadowing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Ravnateljica škole, pedagoška služba, nastavnici, nastavnici u zvanju i voditelji Školskih stručnih vijeća</a:t>
                      </a:r>
                      <a:endParaRPr lang="en-US" sz="20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člana non-teaching staff</a:t>
                      </a:r>
                      <a:endParaRPr lang="en-US" sz="20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Odabir putem motivacijskog pisma. Sudionici se biraju prema usklađenosti profila s ciljevima </a:t>
                      </a:r>
                      <a:r>
                        <a:rPr lang="hr-HR" sz="2000" b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job-shadowinga</a:t>
                      </a:r>
                      <a:r>
                        <a:rPr lang="hr-HR" sz="20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mogućnosti primjene stečenih znanja u školi te kapacitetu za prijenos dobre prakse na razinu školskih politika, stručnih vijeća i nastavne prakse. 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687386"/>
                  </a:ext>
                </a:extLst>
              </a:tr>
              <a:tr h="174276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Tečajevi / Courses and training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Nastavnici, razrednici, nastavnici u zvanju i članovi stručne službe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Odabir putem motivacijskog pisma. Biraju se visoko motivirani sudionici čiji su radni zadaci povezani s unapređenjem kvalitete nastave, inkluzivnih praksi i rada škole te koji mogu primijeniti i prenijeti stečena znanja u svakodnevnoj školskoj praksi. 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568871"/>
                  </a:ext>
                </a:extLst>
              </a:tr>
              <a:tr h="13011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1" u="sng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Projektni tim za odabir sudionika</a:t>
                      </a:r>
                      <a:endParaRPr lang="en-US" sz="2000" b="1" u="sng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Ravnateljica škole, pedagoška služba i  koordinatorica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r-H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Projektni tim donosi odluku o odabiru. Koordinatorica vodi postupak i dokumentaciju, a ravnateljica, pedagoška služba i koordinatorica sudjeluju u definiranju kriterija i osiguravanju transparentnosti postupka.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C0099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459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3176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1026</Words>
  <Application>Microsoft Office PowerPoint</Application>
  <PresentationFormat>Široki zaslon</PresentationFormat>
  <Paragraphs>110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19" baseType="lpstr">
      <vt:lpstr>Arial</vt:lpstr>
      <vt:lpstr>Calibri</vt:lpstr>
      <vt:lpstr>FreeSans</vt:lpstr>
      <vt:lpstr>Grandview Display</vt:lpstr>
      <vt:lpstr>Times New Roman</vt:lpstr>
      <vt:lpstr>DashVTI</vt:lpstr>
      <vt:lpstr>TeamUP 3   Erasmus+ projekt mobilnosti Predstavljanje projekta</vt:lpstr>
      <vt:lpstr>Podaci o projektu</vt:lpstr>
      <vt:lpstr>Ciljevi projekta:</vt:lpstr>
      <vt:lpstr>Sažetak projektnih aktivnosti:</vt:lpstr>
      <vt:lpstr>Sažetak projektnih aktivnosti:</vt:lpstr>
      <vt:lpstr>Sažetak projektnih aktivnosti:</vt:lpstr>
      <vt:lpstr>Sažetak projektnih aktivnosti:</vt:lpstr>
      <vt:lpstr>Kriterij odabira sudionika: Tečajevi i job-shadowing</vt:lpstr>
      <vt:lpstr>PowerPoint prezentacija</vt:lpstr>
      <vt:lpstr>Kako se prijaviti za sudjelovanje u projektu?</vt:lpstr>
      <vt:lpstr>Diseminacijske aktivnosti: sudionici prijavom na sudjelovanje u projektu pristaju provoditi diseminacijske aktivnosti: </vt:lpstr>
      <vt:lpstr>Pitanja?</vt:lpstr>
      <vt:lpstr>Zahvaljujem se na pozornosti!  Gabrijela Mofardin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TeamUP 3   Erasmus+ projekt mobilnosti Predstavljanje projekta</dc:title>
  <dc:creator>Gabrijela Mofardin</dc:creator>
  <cp:lastModifiedBy>Gabrijela Mofardin</cp:lastModifiedBy>
  <cp:revision>1</cp:revision>
  <dcterms:created xsi:type="dcterms:W3CDTF">2026-08-24T12:14:27Z</dcterms:created>
  <dcterms:modified xsi:type="dcterms:W3CDTF">2026-08-24T16:50:45Z</dcterms:modified>
</cp:coreProperties>
</file>