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57" r:id="rId3"/>
    <p:sldId id="291" r:id="rId4"/>
    <p:sldId id="29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8A8336-44A6-4E4E-AE61-B3A1E3D421AD}" v="9" dt="2026-09-07T12:50:12.7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jela Mofardin" userId="04ea650e-7623-4a8c-99ca-989edfe9dcb8" providerId="ADAL" clId="{6C8A8336-44A6-4E4E-AE61-B3A1E3D421AD}"/>
    <pc:docChg chg="undo custSel addSld delSld modSld">
      <pc:chgData name="Gabrijela Mofardin" userId="04ea650e-7623-4a8c-99ca-989edfe9dcb8" providerId="ADAL" clId="{6C8A8336-44A6-4E4E-AE61-B3A1E3D421AD}" dt="2026-09-07T12:50:20.313" v="146" actId="20577"/>
      <pc:docMkLst>
        <pc:docMk/>
      </pc:docMkLst>
      <pc:sldChg chg="addSp delSp new del mod">
        <pc:chgData name="Gabrijela Mofardin" userId="04ea650e-7623-4a8c-99ca-989edfe9dcb8" providerId="ADAL" clId="{6C8A8336-44A6-4E4E-AE61-B3A1E3D421AD}" dt="2026-09-07T11:50:14.679" v="4" actId="2696"/>
        <pc:sldMkLst>
          <pc:docMk/>
          <pc:sldMk cId="1477562270" sldId="256"/>
        </pc:sldMkLst>
        <pc:spChg chg="add del">
          <ac:chgData name="Gabrijela Mofardin" userId="04ea650e-7623-4a8c-99ca-989edfe9dcb8" providerId="ADAL" clId="{6C8A8336-44A6-4E4E-AE61-B3A1E3D421AD}" dt="2026-09-07T11:48:27.264" v="2" actId="22"/>
          <ac:spMkLst>
            <pc:docMk/>
            <pc:sldMk cId="1477562270" sldId="256"/>
            <ac:spMk id="5" creationId="{DE61CCC7-D90F-9BD6-E560-9E63256012EF}"/>
          </ac:spMkLst>
        </pc:spChg>
      </pc:sldChg>
      <pc:sldChg chg="delSp add setBg delDesignElem">
        <pc:chgData name="Gabrijela Mofardin" userId="04ea650e-7623-4a8c-99ca-989edfe9dcb8" providerId="ADAL" clId="{6C8A8336-44A6-4E4E-AE61-B3A1E3D421AD}" dt="2026-09-07T11:50:50.315" v="41"/>
        <pc:sldMkLst>
          <pc:docMk/>
          <pc:sldMk cId="1125969956" sldId="257"/>
        </pc:sldMkLst>
        <pc:spChg chg="del">
          <ac:chgData name="Gabrijela Mofardin" userId="04ea650e-7623-4a8c-99ca-989edfe9dcb8" providerId="ADAL" clId="{6C8A8336-44A6-4E4E-AE61-B3A1E3D421AD}" dt="2026-09-07T11:50:50.315" v="41"/>
          <ac:spMkLst>
            <pc:docMk/>
            <pc:sldMk cId="1125969956" sldId="257"/>
            <ac:spMk id="71" creationId="{7D5D2E51-A652-4FCB-ADE3-8974F2723C34}"/>
          </ac:spMkLst>
        </pc:spChg>
        <pc:spChg chg="del">
          <ac:chgData name="Gabrijela Mofardin" userId="04ea650e-7623-4a8c-99ca-989edfe9dcb8" providerId="ADAL" clId="{6C8A8336-44A6-4E4E-AE61-B3A1E3D421AD}" dt="2026-09-07T11:50:50.315" v="41"/>
          <ac:spMkLst>
            <pc:docMk/>
            <pc:sldMk cId="1125969956" sldId="257"/>
            <ac:spMk id="73" creationId="{08E18253-076D-4D89-968E-FCD8887E2B27}"/>
          </ac:spMkLst>
        </pc:spChg>
        <pc:spChg chg="del">
          <ac:chgData name="Gabrijela Mofardin" userId="04ea650e-7623-4a8c-99ca-989edfe9dcb8" providerId="ADAL" clId="{6C8A8336-44A6-4E4E-AE61-B3A1E3D421AD}" dt="2026-09-07T11:50:50.315" v="41"/>
          <ac:spMkLst>
            <pc:docMk/>
            <pc:sldMk cId="1125969956" sldId="257"/>
            <ac:spMk id="75" creationId="{F6EBCC24-DE3B-4BAD-9624-83E1C2D665DD}"/>
          </ac:spMkLst>
        </pc:spChg>
        <pc:spChg chg="del">
          <ac:chgData name="Gabrijela Mofardin" userId="04ea650e-7623-4a8c-99ca-989edfe9dcb8" providerId="ADAL" clId="{6C8A8336-44A6-4E4E-AE61-B3A1E3D421AD}" dt="2026-09-07T11:50:50.315" v="41"/>
          <ac:spMkLst>
            <pc:docMk/>
            <pc:sldMk cId="1125969956" sldId="257"/>
            <ac:spMk id="77" creationId="{8C07AF1D-AB44-447B-BC2F-DBECCC06C02A}"/>
          </ac:spMkLst>
        </pc:spChg>
        <pc:spChg chg="del">
          <ac:chgData name="Gabrijela Mofardin" userId="04ea650e-7623-4a8c-99ca-989edfe9dcb8" providerId="ADAL" clId="{6C8A8336-44A6-4E4E-AE61-B3A1E3D421AD}" dt="2026-09-07T11:50:50.315" v="41"/>
          <ac:spMkLst>
            <pc:docMk/>
            <pc:sldMk cId="1125969956" sldId="257"/>
            <ac:spMk id="79" creationId="{6FCD70E2-BD62-41E4-975D-E58B07928F6F}"/>
          </ac:spMkLst>
        </pc:spChg>
      </pc:sldChg>
      <pc:sldChg chg="modSp mod">
        <pc:chgData name="Gabrijela Mofardin" userId="04ea650e-7623-4a8c-99ca-989edfe9dcb8" providerId="ADAL" clId="{6C8A8336-44A6-4E4E-AE61-B3A1E3D421AD}" dt="2026-09-07T12:50:20.313" v="146" actId="20577"/>
        <pc:sldMkLst>
          <pc:docMk/>
          <pc:sldMk cId="361367036" sldId="291"/>
        </pc:sldMkLst>
        <pc:graphicFrameChg chg="mod modGraphic">
          <ac:chgData name="Gabrijela Mofardin" userId="04ea650e-7623-4a8c-99ca-989edfe9dcb8" providerId="ADAL" clId="{6C8A8336-44A6-4E4E-AE61-B3A1E3D421AD}" dt="2026-09-07T12:50:20.313" v="146" actId="20577"/>
          <ac:graphicFrameMkLst>
            <pc:docMk/>
            <pc:sldMk cId="361367036" sldId="291"/>
            <ac:graphicFrameMk id="2" creationId="{94FDDF6F-EE8B-6C65-A800-3714C2557D86}"/>
          </ac:graphicFrameMkLst>
        </pc:graphicFrameChg>
      </pc:sldChg>
      <pc:sldChg chg="modSp add mod">
        <pc:chgData name="Gabrijela Mofardin" userId="04ea650e-7623-4a8c-99ca-989edfe9dcb8" providerId="ADAL" clId="{6C8A8336-44A6-4E4E-AE61-B3A1E3D421AD}" dt="2026-09-07T12:28:55.460" v="142" actId="20577"/>
        <pc:sldMkLst>
          <pc:docMk/>
          <pc:sldMk cId="4081215315" sldId="294"/>
        </pc:sldMkLst>
        <pc:graphicFrameChg chg="mod modGraphic">
          <ac:chgData name="Gabrijela Mofardin" userId="04ea650e-7623-4a8c-99ca-989edfe9dcb8" providerId="ADAL" clId="{6C8A8336-44A6-4E4E-AE61-B3A1E3D421AD}" dt="2026-09-07T12:28:55.460" v="142" actId="20577"/>
          <ac:graphicFrameMkLst>
            <pc:docMk/>
            <pc:sldMk cId="4081215315" sldId="294"/>
            <ac:graphicFrameMk id="2" creationId="{4AB094AF-6C06-1A18-53CB-759BF5E1302C}"/>
          </ac:graphicFrameMkLst>
        </pc:graphicFrameChg>
      </pc:sldChg>
      <pc:sldChg chg="modSp mod">
        <pc:chgData name="Gabrijela Mofardin" userId="04ea650e-7623-4a8c-99ca-989edfe9dcb8" providerId="ADAL" clId="{6C8A8336-44A6-4E4E-AE61-B3A1E3D421AD}" dt="2026-09-07T11:50:20.876" v="39" actId="20577"/>
        <pc:sldMkLst>
          <pc:docMk/>
          <pc:sldMk cId="3919291478" sldId="295"/>
        </pc:sldMkLst>
        <pc:spChg chg="mod">
          <ac:chgData name="Gabrijela Mofardin" userId="04ea650e-7623-4a8c-99ca-989edfe9dcb8" providerId="ADAL" clId="{6C8A8336-44A6-4E4E-AE61-B3A1E3D421AD}" dt="2026-09-07T11:50:20.876" v="39" actId="20577"/>
          <ac:spMkLst>
            <pc:docMk/>
            <pc:sldMk cId="3919291478" sldId="295"/>
            <ac:spMk id="3" creationId="{4342C7AF-10EC-5328-CEDB-EA8A42697D3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A2CD667-488F-A08C-A2C3-BCB9B464F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F7F070C-87C2-1D4C-AB41-29BF2675D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6845F04-1BA0-E080-6555-ECA28F54D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7CA6-1E14-4C34-BD85-612B3742633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71A2051-C8A3-5188-D16D-DAE8D0A8A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B9138A0-B096-E916-9E2F-F6D121B35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04B2-7FC3-43FD-B4AC-0573BBFD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5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64E5709-4910-20FE-3A18-36F31C16D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FA0271B-D5D2-8CE8-7BD1-E16FCABC8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F43CCE4-14B8-6878-1AC2-C89C09B0B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7CA6-1E14-4C34-BD85-612B3742633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8FCBA79-E902-8424-3CD2-BF94FEC1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EE677F9-EE44-E791-E7C1-34C549FD4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04B2-7FC3-43FD-B4AC-0573BBFD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54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E4BC157-2892-4720-8830-918C46F9E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D227A4A1-588C-EDDD-772F-6E3D769C4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8B26DA3-765F-E229-2217-3812AA327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7CA6-1E14-4C34-BD85-612B3742633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8273759-365B-13A4-2215-5CD294FE6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D4E7CE7-1A4B-6BCE-A103-A0320EB06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04B2-7FC3-43FD-B4AC-0573BBFD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660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314865-E4AA-35AA-AF75-FEB0D30AD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C340072-3CBF-BBFD-6231-EFD76CA52C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E7983F8-3033-18EC-495E-8ABD282C7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3011FDC8-D755-DDDE-DD0A-C83892F34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7CA6-1E14-4C34-BD85-612B3742633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E6B0907-0429-0341-ADA3-6F5194808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EF824A5-B3BC-DBA8-B36D-019CC8052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04B2-7FC3-43FD-B4AC-0573BBFD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050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84B5CD-6149-048D-A793-71A15E5E4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12D0F75-85A1-3C0B-7DF5-DAEDA2206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7968DA58-714E-6D73-3B37-640BB975A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4A4E3205-97A2-2578-751B-361D784475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C301EC2E-4251-6B91-2BD3-A4846D0FA2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F0F66C0E-7237-9B81-1069-24E148286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7CA6-1E14-4C34-BD85-612B3742633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9EA86A7D-7DC7-AECD-68D0-71EF000E9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745DD067-1C92-DC74-A70A-AB08021C5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04B2-7FC3-43FD-B4AC-0573BBFD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391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40ECDF7-8EF9-838B-BBFC-27C740CD9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30A4D0AD-AC39-CD26-42D9-86CF540B8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7CA6-1E14-4C34-BD85-612B3742633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821AA13A-E804-7722-4F95-4F0ECBBD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1A5F0E4B-457F-B8D6-B6DC-C0B841CD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04B2-7FC3-43FD-B4AC-0573BBFD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74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1E0540F0-69A6-76FC-59C8-2EA949351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7CA6-1E14-4C34-BD85-612B3742633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0D8CED6A-4520-E093-E89E-DAB63DA99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BEAE36A-B3EB-7C35-56EB-226E2B792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04B2-7FC3-43FD-B4AC-0573BBFD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01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5829576-FB44-5F91-018C-2D2137F35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5D63E26-4856-6C16-E82D-C7A48190E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BB8972C-FD2C-5067-6ED9-5D21878E3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5594C2A-49B2-EC14-3011-E931054EE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7CA6-1E14-4C34-BD85-612B3742633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0EF88C04-4E44-5E72-8799-DBCF13E87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EB6758D-54B1-7AEC-513C-83F1D66B9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04B2-7FC3-43FD-B4AC-0573BBFD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252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A62E3FE-9DD4-48C8-F2A1-0FBACC04B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A48FA8CC-158D-FDEF-86B2-B073EE10B6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AE6EB7C-FBE1-F0A1-F3F8-34AE34D00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5E47348-9B16-6F2E-937A-1745A4BD6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7CA6-1E14-4C34-BD85-612B3742633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48613DC-22AC-77C5-ED05-FD9963C90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18415E6-736B-F5AE-EDCC-8887B8E0B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04B2-7FC3-43FD-B4AC-0573BBFD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831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CA71FC3-2F2E-6908-11F9-143A70AE8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23CC942-3631-1C03-5CB9-F8940E0A63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7AD10B6-15F8-CD69-1F8B-96A88DF41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7CA6-1E14-4C34-BD85-612B3742633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4340F17-5260-306F-C221-61E3ADAD3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F80EB1A-A2DB-A28D-DB38-AD2154034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04B2-7FC3-43FD-B4AC-0573BBFD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76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F7520C29-B726-3E73-498C-6995D2F7D0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D21391EE-F5D1-8808-8918-D0A7C9A61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C3BFE4C-BF6E-B5B2-5191-720A0708A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7CA6-1E14-4C34-BD85-612B3742633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46B2E98-0D08-B745-8FD9-2CE189B57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ABE969B-7758-CC3B-7BA7-876D9E9B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104B2-7FC3-43FD-B4AC-0573BBFD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321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DA8A67F9-F4ED-DB18-C7FA-285073A77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DD6EEBBC-BC61-32D3-9044-F317AFED0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EE2996E-D4AD-C9D4-6992-DEEAA95F99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A7CA6-1E14-4C34-BD85-612B3742633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9775907-FAFA-41BA-E029-32AF1D05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86C38C3-27CC-B4C6-3695-A7DD832DFE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104B2-7FC3-43FD-B4AC-0573BBFD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50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presentation/d/1GNsT62s8LowD5nzmjPEYrUycM2ObQiDJ/edit?usp=drive_link&amp;ouid=102347064076442216719&amp;rtpof=true&amp;sd=true" TargetMode="External"/><Relationship Id="rId3" Type="http://schemas.openxmlformats.org/officeDocument/2006/relationships/hyperlink" Target="https://forms.gle/cWssf98Cz18DSec1A" TargetMode="External"/><Relationship Id="rId7" Type="http://schemas.openxmlformats.org/officeDocument/2006/relationships/hyperlink" Target="https://drive.google.com/drive/folders/1XRxd0t4WoWcZNSDSTEWmrICElDkZXZpw?usp=sharing" TargetMode="External"/><Relationship Id="rId2" Type="http://schemas.openxmlformats.org/officeDocument/2006/relationships/hyperlink" Target="https://docs.google.com/presentation/d/10d46bDoXRBSe8nF4a37zp86jJO-_ORLC/edit?usp=drive_link&amp;ouid=102347064076442216719&amp;rtpof=true&amp;sd=tru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rive.google.com/file/d/13rJ8AvwogcMmLtMMmfTRb86UuZ1_63A8/view?usp=sharing" TargetMode="External"/><Relationship Id="rId11" Type="http://schemas.openxmlformats.org/officeDocument/2006/relationships/hyperlink" Target="https://docs.google.com/presentation/d/1qQjQ_rvVn-YgR837_wU1hxPSuv5Swti5/edit?usp=drive_link&amp;ouid=102347064076442216719&amp;rtpof=true&amp;sd=true" TargetMode="External"/><Relationship Id="rId5" Type="http://schemas.openxmlformats.org/officeDocument/2006/relationships/hyperlink" Target="https://drive.google.com/file/d/1lmKypUmWANRVO_TWRJwz9b6u0Lf34m1i/view?usp=drive_link" TargetMode="External"/><Relationship Id="rId10" Type="http://schemas.openxmlformats.org/officeDocument/2006/relationships/hyperlink" Target="https://docs.google.com/presentation/d/1hDaXFM15HmcvJEErTsit5CLMD3-hlqpl/edit?usp=drive_link&amp;ouid=102347064076442216719&amp;rtpof=true&amp;sd=true" TargetMode="External"/><Relationship Id="rId4" Type="http://schemas.openxmlformats.org/officeDocument/2006/relationships/hyperlink" Target="https://forms.gle/3wmqCKd63WLay93n9" TargetMode="External"/><Relationship Id="rId9" Type="http://schemas.openxmlformats.org/officeDocument/2006/relationships/hyperlink" Target="https://drive.google.com/file/d/1F7nT1fGJ1LnE2hw_16CeZniRtPyx2u3L/view?usp=drive_web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padlet.com/gabrijelamofardin/it-s-not-even-a-real-job-yet-mw7jv6gd2cxzqslt" TargetMode="External"/><Relationship Id="rId3" Type="http://schemas.openxmlformats.org/officeDocument/2006/relationships/hyperlink" Target="https://drive.google.com/drive/folders/1Q7k13oLUGcTI-j6ZXi9jAIs3Df1DqsKW?usp=drive_link" TargetMode="External"/><Relationship Id="rId7" Type="http://schemas.openxmlformats.org/officeDocument/2006/relationships/hyperlink" Target="https://docs.google.com/document/d/1Xhi7JVJSGbt2Q36V-CZSMXaqC-LCZUkp/edit?usp=drive_link&amp;ouid=102347064076442216719&amp;rtpof=true&amp;sd=true" TargetMode="External"/><Relationship Id="rId2" Type="http://schemas.openxmlformats.org/officeDocument/2006/relationships/hyperlink" Target="https://heyzine.com/flip-book/22bd097155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cs.google.com/document/d/1_peVKqCfZUJq5RzeTiKAeEsXJqQfJD3z/edit?usp=drive_link&amp;ouid=102347064076442216719&amp;rtpof=true&amp;sd=true" TargetMode="External"/><Relationship Id="rId5" Type="http://schemas.openxmlformats.org/officeDocument/2006/relationships/hyperlink" Target="https://docs.google.com/presentation/d/19dev53wJ8F97ZAZd7y2Vm61v5sShFrYY/edit?usp=sharing&amp;ouid=102347064076442216719&amp;rtpof=true&amp;sd=true" TargetMode="External"/><Relationship Id="rId4" Type="http://schemas.openxmlformats.org/officeDocument/2006/relationships/hyperlink" Target="https://drive.google.com/drive/folders/1AaBxFeXR-aQMqDse1JYrCWg1w0FvWYqa?usp=drive_link" TargetMode="External"/><Relationship Id="rId9" Type="http://schemas.openxmlformats.org/officeDocument/2006/relationships/hyperlink" Target="https://drive.google.com/drive/folders/1hsliAtTeDoR1JTsV3JxbNNXydfgyvsYo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3C858D3-D0B2-5A1A-6078-1416F9520F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9098" y="1106034"/>
            <a:ext cx="5019074" cy="3204134"/>
          </a:xfrm>
        </p:spPr>
        <p:txBody>
          <a:bodyPr anchor="b">
            <a:normAutofit fontScale="90000"/>
          </a:bodyPr>
          <a:lstStyle/>
          <a:p>
            <a:pPr algn="l"/>
            <a:r>
              <a:rPr lang="hr-HR" sz="5400" i="1" dirty="0" err="1">
                <a:solidFill>
                  <a:srgbClr val="0070C0"/>
                </a:solidFill>
              </a:rPr>
              <a:t>TeamUP</a:t>
            </a:r>
            <a:r>
              <a:rPr lang="hr-HR" sz="5400" i="1" dirty="0">
                <a:solidFill>
                  <a:srgbClr val="0070C0"/>
                </a:solidFill>
              </a:rPr>
              <a:t> 2 - Diseminacija rezultata projekta i ishoda učenja</a:t>
            </a:r>
            <a:endParaRPr lang="en-GB" sz="5400" b="1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342C7AF-10EC-5328-CEDB-EA8A42697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124" y="4872922"/>
            <a:ext cx="5013698" cy="1208141"/>
          </a:xfrm>
        </p:spPr>
        <p:txBody>
          <a:bodyPr>
            <a:normAutofit/>
          </a:bodyPr>
          <a:lstStyle/>
          <a:p>
            <a:pPr algn="l"/>
            <a:r>
              <a:rPr lang="hr-HR" sz="2600" b="1" dirty="0"/>
              <a:t>Gabrijela Mofardin, koordinatorica</a:t>
            </a:r>
          </a:p>
          <a:p>
            <a:pPr algn="l"/>
            <a:endParaRPr lang="en-GB" sz="2600" b="1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Slika 5" descr="Slika na kojoj se prikazuje grafika, grafički dizajn, ukrasni isječci, crtić&#10;&#10;Opis je automatski generiran">
            <a:extLst>
              <a:ext uri="{FF2B5EF4-FFF2-40B4-BE49-F238E27FC236}">
                <a16:creationId xmlns:a16="http://schemas.microsoft.com/office/drawing/2014/main" id="{6610419E-D973-B54C-0089-AA14AB13F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886" y="625683"/>
            <a:ext cx="2743200" cy="27432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8DDAFE0-A871-2658-D184-DCD8A5400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071" y="3721157"/>
            <a:ext cx="4708833" cy="240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91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77EA81-FF08-80B5-AE55-7D60EDB14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859536"/>
            <a:ext cx="4837176" cy="1243584"/>
          </a:xfrm>
        </p:spPr>
        <p:txBody>
          <a:bodyPr>
            <a:normAutofit/>
          </a:bodyPr>
          <a:lstStyle/>
          <a:p>
            <a:r>
              <a:rPr lang="hr-HR" sz="3400" b="1"/>
              <a:t>TeamUP 2</a:t>
            </a:r>
            <a:endParaRPr lang="en-GB" sz="3400" b="1"/>
          </a:p>
        </p:txBody>
      </p:sp>
      <p:sp>
        <p:nvSpPr>
          <p:cNvPr id="58" name="Rezervirano mjesto sadržaja 2">
            <a:extLst>
              <a:ext uri="{FF2B5EF4-FFF2-40B4-BE49-F238E27FC236}">
                <a16:creationId xmlns:a16="http://schemas.microsoft.com/office/drawing/2014/main" id="{09DF0165-0F2B-5D77-8A9B-4665243AE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2" y="2514600"/>
            <a:ext cx="4837176" cy="3666744"/>
          </a:xfrm>
        </p:spPr>
        <p:txBody>
          <a:bodyPr>
            <a:normAutofit/>
          </a:bodyPr>
          <a:lstStyle/>
          <a:p>
            <a:endParaRPr lang="hr-HR" sz="1800" b="1" dirty="0"/>
          </a:p>
          <a:p>
            <a:r>
              <a:rPr lang="en-US" sz="1800" b="1" dirty="0" err="1"/>
              <a:t>Ključn</a:t>
            </a:r>
            <a:r>
              <a:rPr lang="hr-HR" sz="1800" b="1" dirty="0"/>
              <a:t>a</a:t>
            </a:r>
            <a:r>
              <a:rPr lang="en-US" sz="1800" b="1" dirty="0"/>
              <a:t> </a:t>
            </a:r>
            <a:r>
              <a:rPr lang="en-US" sz="1800" b="1" dirty="0" err="1"/>
              <a:t>aktivnost</a:t>
            </a:r>
            <a:r>
              <a:rPr lang="en-US" sz="1800" b="1" dirty="0"/>
              <a:t> 1 u </a:t>
            </a:r>
            <a:r>
              <a:rPr lang="en-US" sz="1800" b="1" dirty="0" err="1"/>
              <a:t>području</a:t>
            </a:r>
            <a:r>
              <a:rPr lang="en-US" sz="1800" b="1" dirty="0"/>
              <a:t> </a:t>
            </a:r>
            <a:r>
              <a:rPr lang="en-US" sz="1800" b="1" dirty="0" err="1"/>
              <a:t>odgoja</a:t>
            </a:r>
            <a:r>
              <a:rPr lang="en-US" sz="1800" b="1" dirty="0"/>
              <a:t> </a:t>
            </a:r>
            <a:r>
              <a:rPr lang="en-US" sz="1800" b="1" dirty="0" err="1"/>
              <a:t>i</a:t>
            </a:r>
            <a:r>
              <a:rPr lang="en-US" sz="1800" b="1" dirty="0"/>
              <a:t> </a:t>
            </a:r>
            <a:r>
              <a:rPr lang="en-US" sz="1800" b="1" dirty="0" err="1"/>
              <a:t>općeg</a:t>
            </a:r>
            <a:r>
              <a:rPr lang="en-US" sz="1800" b="1" dirty="0"/>
              <a:t> </a:t>
            </a:r>
            <a:r>
              <a:rPr lang="en-US" sz="1800" b="1" dirty="0" err="1"/>
              <a:t>obrazovanja</a:t>
            </a:r>
            <a:r>
              <a:rPr lang="en-US" sz="1800" b="1" dirty="0"/>
              <a:t> </a:t>
            </a:r>
            <a:r>
              <a:rPr lang="hr-HR" sz="1800" b="1" dirty="0"/>
              <a:t> - Agencija za mobilnost i programe EU</a:t>
            </a:r>
          </a:p>
          <a:p>
            <a:r>
              <a:rPr lang="hr-HR" sz="1800" b="1" dirty="0"/>
              <a:t>B</a:t>
            </a:r>
            <a:r>
              <a:rPr lang="en-US" sz="1800" b="1" dirty="0" err="1"/>
              <a:t>roj</a:t>
            </a:r>
            <a:r>
              <a:rPr lang="en-US" sz="1800" b="1" dirty="0"/>
              <a:t> </a:t>
            </a:r>
            <a:r>
              <a:rPr lang="en-US" sz="1800" b="1" dirty="0" err="1"/>
              <a:t>projekta</a:t>
            </a:r>
            <a:r>
              <a:rPr lang="hr-HR" sz="1800" b="1" dirty="0"/>
              <a:t> - </a:t>
            </a:r>
            <a:r>
              <a:rPr lang="en-US" sz="1800" b="1" dirty="0"/>
              <a:t> </a:t>
            </a:r>
            <a:r>
              <a:rPr lang="en-GB" sz="1800" b="1" i="0" u="none" strike="noStrike" baseline="0" dirty="0"/>
              <a:t>2025-1-HR01-KA122-SCH-000311201</a:t>
            </a:r>
            <a:r>
              <a:rPr lang="en-GB" sz="1800" b="1" i="0" u="none" strike="noStrike" baseline="0" dirty="0">
                <a:latin typeface="Arial" panose="020B0604020202020204" pitchFamily="34" charset="0"/>
              </a:rPr>
              <a:t> </a:t>
            </a:r>
            <a:endParaRPr lang="hr-HR" sz="1800" b="1" i="0" u="none" strike="noStrike" baseline="0" dirty="0">
              <a:latin typeface="Arial" panose="020B0604020202020204" pitchFamily="34" charset="0"/>
            </a:endParaRPr>
          </a:p>
          <a:p>
            <a:r>
              <a:rPr lang="hr-HR" sz="1800" b="1" dirty="0"/>
              <a:t>Vrijednost projekta - </a:t>
            </a:r>
            <a:r>
              <a:rPr lang="en-GB" sz="1800" b="1" i="0" u="none" strike="noStrike" baseline="0" dirty="0"/>
              <a:t>18.603,00 EUR </a:t>
            </a:r>
            <a:endParaRPr lang="hr-HR" sz="1800" b="1" i="0" u="none" strike="noStrike" baseline="0" dirty="0"/>
          </a:p>
          <a:p>
            <a:r>
              <a:rPr lang="hr-HR" sz="1800" b="1" dirty="0"/>
              <a:t>Broj sudionika projekta: 9</a:t>
            </a:r>
          </a:p>
          <a:p>
            <a:r>
              <a:rPr lang="hr-HR" sz="1800" b="1" dirty="0"/>
              <a:t>Broj mobilnosti: 4</a:t>
            </a:r>
          </a:p>
          <a:p>
            <a:pPr marL="0" indent="0">
              <a:buNone/>
            </a:pPr>
            <a:endParaRPr lang="en-US" sz="1800" b="1" dirty="0"/>
          </a:p>
          <a:p>
            <a:endParaRPr lang="en-GB" sz="1800" b="1" dirty="0"/>
          </a:p>
          <a:p>
            <a:pPr marL="0" indent="0">
              <a:buNone/>
            </a:pPr>
            <a:endParaRPr lang="en-GB" sz="1800" b="1" dirty="0"/>
          </a:p>
        </p:txBody>
      </p:sp>
      <p:pic>
        <p:nvPicPr>
          <p:cNvPr id="6" name="Slika 5" descr="Slika na kojoj se prikazuje grafika, grafički dizajn, ukrasni isječci, crtić&#10;&#10;Opis je automatski generiran">
            <a:extLst>
              <a:ext uri="{FF2B5EF4-FFF2-40B4-BE49-F238E27FC236}">
                <a16:creationId xmlns:a16="http://schemas.microsoft.com/office/drawing/2014/main" id="{28CFC99F-6526-8AA8-E354-B7202D8B8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988" y="583207"/>
            <a:ext cx="2112264" cy="2112264"/>
          </a:xfrm>
          <a:prstGeom prst="rect">
            <a:avLst/>
          </a:prstGeom>
        </p:spPr>
      </p:pic>
      <p:pic>
        <p:nvPicPr>
          <p:cNvPr id="5" name="Picture 14" descr="Image result for agencija za mobilnost i probrame eu logo">
            <a:extLst>
              <a:ext uri="{FF2B5EF4-FFF2-40B4-BE49-F238E27FC236}">
                <a16:creationId xmlns:a16="http://schemas.microsoft.com/office/drawing/2014/main" id="{C27CE19E-D68D-985D-C282-06CE391B9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88744" y="1152144"/>
            <a:ext cx="2505456" cy="97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lika 3" descr="Slika na kojoj se prikazuje tekst, Font, logotip, simbol&#10;&#10;Opis je automatski generiran">
            <a:extLst>
              <a:ext uri="{FF2B5EF4-FFF2-40B4-BE49-F238E27FC236}">
                <a16:creationId xmlns:a16="http://schemas.microsoft.com/office/drawing/2014/main" id="{58670C9D-13E6-8160-EE67-500DF1C9B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393" y="3866430"/>
            <a:ext cx="5228807" cy="134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969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ica 1">
            <a:extLst>
              <a:ext uri="{FF2B5EF4-FFF2-40B4-BE49-F238E27FC236}">
                <a16:creationId xmlns:a16="http://schemas.microsoft.com/office/drawing/2014/main" id="{94FDDF6F-EE8B-6C65-A800-3714C2557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722362"/>
              </p:ext>
            </p:extLst>
          </p:nvPr>
        </p:nvGraphicFramePr>
        <p:xfrm>
          <a:off x="115746" y="1180618"/>
          <a:ext cx="11783027" cy="55887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7944">
                  <a:extLst>
                    <a:ext uri="{9D8B030D-6E8A-4147-A177-3AD203B41FA5}">
                      <a16:colId xmlns:a16="http://schemas.microsoft.com/office/drawing/2014/main" val="4160523617"/>
                    </a:ext>
                  </a:extLst>
                </a:gridCol>
                <a:gridCol w="7570964">
                  <a:extLst>
                    <a:ext uri="{9D8B030D-6E8A-4147-A177-3AD203B41FA5}">
                      <a16:colId xmlns:a16="http://schemas.microsoft.com/office/drawing/2014/main" val="3966077151"/>
                    </a:ext>
                  </a:extLst>
                </a:gridCol>
                <a:gridCol w="1364119">
                  <a:extLst>
                    <a:ext uri="{9D8B030D-6E8A-4147-A177-3AD203B41FA5}">
                      <a16:colId xmlns:a16="http://schemas.microsoft.com/office/drawing/2014/main" val="2155770038"/>
                    </a:ext>
                  </a:extLst>
                </a:gridCol>
              </a:tblGrid>
              <a:tr h="2495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Ime I prezime sudionika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 err="1">
                          <a:effectLst/>
                        </a:rPr>
                        <a:t>Diseminacijska</a:t>
                      </a:r>
                      <a:r>
                        <a:rPr lang="hr-HR" sz="1400" dirty="0">
                          <a:effectLst/>
                        </a:rPr>
                        <a:t> aktivnosti, radionice, materijali za nastavnike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Datum održavanja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350353160"/>
                  </a:ext>
                </a:extLst>
              </a:tr>
              <a:tr h="426720">
                <a:tc rowSpan="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Gabrijela Mofardin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Nastavničko vijeće: Erasmus+ projekt mobilnosti – opće obrazovanje</a:t>
                      </a:r>
                      <a:br>
                        <a:rPr lang="hr-HR" sz="1400" dirty="0">
                          <a:effectLst/>
                        </a:rPr>
                      </a:br>
                      <a:r>
                        <a:rPr lang="hr-HR" sz="1400" dirty="0">
                          <a:effectLst/>
                        </a:rPr>
                        <a:t>2025/26. </a:t>
                      </a:r>
                      <a:r>
                        <a:rPr lang="hr-HR" sz="1400" dirty="0">
                          <a:effectLst/>
                          <a:hlinkClick r:id="rId2"/>
                        </a:rPr>
                        <a:t>https://docs.google.com/presentation/d/10d46bDoXRBSe8nF4a37zp86jJO-_ORLC/edit?usp=drive_link&amp;ouid=102347064076442216719&amp;rtpof=true&amp;sd=true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19. 8. 2025.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3273790388"/>
                  </a:ext>
                </a:extLst>
              </a:tr>
              <a:tr h="24402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Anketa za nastavnike i učenike škole: </a:t>
                      </a:r>
                      <a:r>
                        <a:rPr lang="hr-HR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397 učenika i 49 nastavnika </a:t>
                      </a:r>
                      <a:r>
                        <a:rPr lang="hr-HR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https://forms.gle/cWssf98Cz18DSec1A</a:t>
                      </a:r>
                      <a:r>
                        <a:rPr lang="hr-HR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r-HR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https://forms.gle/3wmqCKd63WLay93n9</a:t>
                      </a:r>
                      <a:r>
                        <a:rPr lang="hr-HR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Rezultati ankete: </a:t>
                      </a:r>
                      <a:r>
                        <a:rPr lang="hr-HR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https://drive.google.com/file/d/1lmKypUmWANRVO_TWRJwz9b6u0Lf34m1i/view?usp=drive_link</a:t>
                      </a:r>
                      <a:r>
                        <a:rPr lang="hr-HR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r-HR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https://drive.google.com/file/d/13rJ8AvwogcMmLtMMmfTRb86UuZ1_63A8/view?usp=sharing</a:t>
                      </a:r>
                      <a:r>
                        <a:rPr lang="hr-HR" sz="14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/>
                        <a:t>Studeni 2025.</a:t>
                      </a:r>
                      <a:endParaRPr lang="en-GB" sz="1200" dirty="0"/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4012104215"/>
                  </a:ext>
                </a:extLst>
              </a:tr>
              <a:tr h="51070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Radionica za nastavnike: Mali projekti, velike ideje – AI kao alat u nastavi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https</a:t>
                      </a: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://drive.google.com/drive/folders/1XRxd0t4WoWcZNSDSTEWmrICElDkZXZpw?usp=sharing</a:t>
                      </a: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8. 1. 2026.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2. 7. 2026.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2690564967"/>
                  </a:ext>
                </a:extLst>
              </a:tr>
              <a:tr h="48805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ŠSV hrvatskog i stranih jezika – Digitalna medijska pismenost, diseminacija rezultata mobilnosti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2. 3. 2026.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383545983"/>
                  </a:ext>
                </a:extLst>
              </a:tr>
              <a:tr h="24957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Nastavničko vijeće: </a:t>
                      </a:r>
                      <a:r>
                        <a:rPr lang="hr-HR" sz="1400" dirty="0" err="1">
                          <a:effectLst/>
                        </a:rPr>
                        <a:t>TeamUP</a:t>
                      </a:r>
                      <a:r>
                        <a:rPr lang="hr-HR" sz="1400" dirty="0">
                          <a:effectLst/>
                        </a:rPr>
                        <a:t> 2 – Predstavljanje rezultata projekta i ishoda učenja </a:t>
                      </a:r>
                      <a:r>
                        <a:rPr lang="hr-HR" sz="1400" dirty="0">
                          <a:effectLst/>
                          <a:hlinkClick r:id="rId8"/>
                        </a:rPr>
                        <a:t>https://docs.google.com/presentation/d/1GNsT62s8LowD5nzmjPEYrUycM2ObQiDJ/edit?usp=drive_link&amp;ouid=102347064076442216719&amp;rtpof=true&amp;sd=true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</a:rPr>
                        <a:t>25. 5. 2026.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3739570899"/>
                  </a:ext>
                </a:extLst>
              </a:tr>
              <a:tr h="5107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</a:rPr>
                        <a:t>Ana Vinković i Nataša Pocrnić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</a:rPr>
                        <a:t>ŠSV hrvatskog i stranih jezika – Digitalno građanstvo, digitalni mediji i AI alati u obrazovanju </a:t>
                      </a:r>
                      <a:r>
                        <a:rPr lang="hr-HR" sz="1400" u="sng">
                          <a:effectLst/>
                          <a:hlinkClick r:id="rId9"/>
                        </a:rPr>
                        <a:t>https://drive.google.com/file/d/1F7nT1fGJ1LnE2hw_16CeZniRtPyx2u3L/view?usp=drive_web</a:t>
                      </a:r>
                      <a:r>
                        <a:rPr lang="hr-HR" sz="1400">
                          <a:effectLst/>
                        </a:rPr>
                        <a:t>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15. 4. 2026.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2305744590"/>
                  </a:ext>
                </a:extLst>
              </a:tr>
              <a:tr h="249575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</a:rPr>
                        <a:t>Ena Javor Kučera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ŠSV društveno-humanističkog vijeća: Digitalna pismenost u Budimpešti </a:t>
                      </a:r>
                      <a:r>
                        <a:rPr lang="hr-HR" sz="1400" dirty="0">
                          <a:effectLst/>
                          <a:hlinkClick r:id="rId10"/>
                        </a:rPr>
                        <a:t>https://docs.google.com/presentation/d/1hDaXFM15HmcvJEErTsit5CLMD3-hlqpl/edit?usp=drive_link&amp;ouid=102347064076442216719&amp;rtpof=true&amp;sd=true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20. 4. 2026.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1736278020"/>
                  </a:ext>
                </a:extLst>
              </a:tr>
              <a:tr h="24957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Radionica za učenike: </a:t>
                      </a:r>
                      <a:r>
                        <a:rPr lang="en-US" sz="1400" dirty="0">
                          <a:effectLst/>
                        </a:rPr>
                        <a:t> </a:t>
                      </a:r>
                      <a:r>
                        <a:rPr lang="en-US" sz="1400" dirty="0" err="1">
                          <a:effectLst/>
                        </a:rPr>
                        <a:t>Utjecaj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medija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na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mlade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(</a:t>
                      </a:r>
                      <a:r>
                        <a:rPr lang="hr-HR" sz="120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 učenika) </a:t>
                      </a:r>
                      <a:r>
                        <a:rPr lang="hr-HR" sz="120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/>
                        </a:rPr>
                        <a:t>https://docs.google.com/presentation/d/1qQjQ_rvVn-YgR837_wU1hxPSuv5Swti5/edit?usp=drive_link&amp;ouid=102347064076442216719&amp;rtpof=true&amp;sd=true</a:t>
                      </a:r>
                      <a:r>
                        <a:rPr lang="hr-HR" sz="120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20. – 23. 4. 2026.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1992506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367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ica 1">
            <a:extLst>
              <a:ext uri="{FF2B5EF4-FFF2-40B4-BE49-F238E27FC236}">
                <a16:creationId xmlns:a16="http://schemas.microsoft.com/office/drawing/2014/main" id="{4AB094AF-6C06-1A18-53CB-759BF5E130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354382"/>
              </p:ext>
            </p:extLst>
          </p:nvPr>
        </p:nvGraphicFramePr>
        <p:xfrm>
          <a:off x="108995" y="957524"/>
          <a:ext cx="11783027" cy="5612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7944">
                  <a:extLst>
                    <a:ext uri="{9D8B030D-6E8A-4147-A177-3AD203B41FA5}">
                      <a16:colId xmlns:a16="http://schemas.microsoft.com/office/drawing/2014/main" val="222508630"/>
                    </a:ext>
                  </a:extLst>
                </a:gridCol>
                <a:gridCol w="7570964">
                  <a:extLst>
                    <a:ext uri="{9D8B030D-6E8A-4147-A177-3AD203B41FA5}">
                      <a16:colId xmlns:a16="http://schemas.microsoft.com/office/drawing/2014/main" val="4171564239"/>
                    </a:ext>
                  </a:extLst>
                </a:gridCol>
                <a:gridCol w="1364119">
                  <a:extLst>
                    <a:ext uri="{9D8B030D-6E8A-4147-A177-3AD203B41FA5}">
                      <a16:colId xmlns:a16="http://schemas.microsoft.com/office/drawing/2014/main" val="140779236"/>
                    </a:ext>
                  </a:extLst>
                </a:gridCol>
              </a:tblGrid>
              <a:tr h="510704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Slavica </a:t>
                      </a:r>
                      <a:r>
                        <a:rPr lang="hr-HR" sz="1400" dirty="0" err="1">
                          <a:effectLst/>
                        </a:rPr>
                        <a:t>Bernatović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</a:rPr>
                        <a:t>ŠSV prirodoslovno-matematičkog vijeća – Diseminacija projekta TeamUP 2 </a:t>
                      </a:r>
                      <a:r>
                        <a:rPr lang="hr-HR" sz="1400" u="sng">
                          <a:effectLst/>
                          <a:hlinkClick r:id="rId2"/>
                        </a:rPr>
                        <a:t>https://heyzine.com/flip-book/22bd097155.html</a:t>
                      </a:r>
                      <a:r>
                        <a:rPr lang="hr-HR" sz="1400">
                          <a:effectLst/>
                        </a:rPr>
                        <a:t>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3. 6. 2026.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1844069942"/>
                  </a:ext>
                </a:extLst>
              </a:tr>
              <a:tr h="24957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Radionica za učenike: Klimatske promjene, energija i medijska pismenost </a:t>
                      </a:r>
                      <a:r>
                        <a:rPr lang="hr-HR" sz="1400" dirty="0">
                          <a:effectLst/>
                          <a:hlinkClick r:id="rId3"/>
                        </a:rPr>
                        <a:t>https://drive.google.com/drive/folders/1Q7k13oLUGcTI-j6ZXi9jAIs3Df1DqsKW?usp=drive_link</a:t>
                      </a: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hr-HR" sz="1400" dirty="0">
                        <a:effectLst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svibanj 2026.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3496738078"/>
                  </a:ext>
                </a:extLst>
              </a:tr>
              <a:tr h="10329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</a:rPr>
                        <a:t>Ena Javor Kučera</a:t>
                      </a:r>
                      <a:endParaRPr lang="en-US" sz="14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</a:rPr>
                        <a:t>Slavica Bernatović</a:t>
                      </a:r>
                      <a:endParaRPr lang="en-US" sz="14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</a:rPr>
                        <a:t>Ana Vinković</a:t>
                      </a:r>
                      <a:endParaRPr lang="en-US" sz="14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</a:rPr>
                        <a:t>Nataša Pocrnić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Materijali za sat razrednog odjela: Digitalna pismenost i građanstvo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Nastavna priprema za sat razrednog odjela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Prezentacija za sat razrednog odjela na temu Digitalna pismenost i građanstvo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https://drive.google.com/drive/folders/1AaBxFeXR-aQMqDse1JYrCWg1w0FvWYqa?usp=drive_link</a:t>
                      </a: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Travanj 2026.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1695544022"/>
                  </a:ext>
                </a:extLst>
              </a:tr>
              <a:tr h="2495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</a:rPr>
                        <a:t>Maja Maratović Kruljac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Radionica za nastavnike: AI alati </a:t>
                      </a:r>
                      <a:r>
                        <a:rPr lang="hr-HR" sz="1400" dirty="0">
                          <a:effectLst/>
                          <a:hlinkClick r:id="rId5"/>
                        </a:rPr>
                        <a:t>https://docs.google.com/presentation/d/19dev53wJ8F97ZAZd7y2Vm61v5sShFrYY/edit?usp=sharing&amp;ouid=102347064076442216719&amp;rtpof=true&amp;sd=true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400" dirty="0">
                          <a:effectLst/>
                        </a:rPr>
                        <a:t>7. 2026.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2039583064"/>
                  </a:ext>
                </a:extLst>
              </a:tr>
              <a:tr h="24957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</a:rPr>
                        <a:t>Vikica Lukić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Radionica za nastavnike: AI alati </a:t>
                      </a:r>
                      <a:r>
                        <a:rPr lang="hr-HR" sz="1400" dirty="0">
                          <a:effectLst/>
                          <a:hlinkClick r:id="rId5"/>
                        </a:rPr>
                        <a:t>https://docs.google.com/presentation/d/19dev53wJ8F97ZAZd7y2Vm61v5sShFrYY/edit?usp=sharing&amp;ouid=102347064076442216719&amp;rtpof=true&amp;sd=true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r-HR" sz="1400" dirty="0">
                          <a:effectLst/>
                        </a:rPr>
                        <a:t>7. 2026.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1090974929"/>
                  </a:ext>
                </a:extLst>
              </a:tr>
              <a:tr h="5107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</a:rPr>
                        <a:t>Kolegijalno opažanje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Mato Kokanović (elektrotehnika) - API kontroleri i servisi – primjena umjetne inteligencije </a:t>
                      </a:r>
                      <a:r>
                        <a:rPr lang="hr-HR" sz="1400" dirty="0">
                          <a:effectLst/>
                          <a:hlinkClick r:id="rId6"/>
                        </a:rPr>
                        <a:t>https://docs.google.com/document/d/1_peVKqCfZUJq5RzeTiKAeEsXJqQfJD3z/edit?usp=drive_link&amp;ouid=102347064076442216719&amp;rtpof=true&amp;sd=true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Gabrijela Mofardin (engleski) – </a:t>
                      </a:r>
                      <a:r>
                        <a:rPr lang="hr-HR" sz="1400" dirty="0" err="1">
                          <a:effectLst/>
                        </a:rPr>
                        <a:t>It's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not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even</a:t>
                      </a:r>
                      <a:r>
                        <a:rPr lang="hr-HR" sz="1400" dirty="0">
                          <a:effectLst/>
                        </a:rPr>
                        <a:t> a </a:t>
                      </a:r>
                      <a:r>
                        <a:rPr lang="hr-HR" sz="1400" dirty="0" err="1">
                          <a:effectLst/>
                        </a:rPr>
                        <a:t>real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job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yet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>
                          <a:effectLst/>
                          <a:hlinkClick r:id="rId7"/>
                        </a:rPr>
                        <a:t>https://docs.google.com/document/d/1Xhi7JVJSGbt2Q36V-CZSMXaqC-LCZUkp/edit?usp=drive_link&amp;ouid=102347064076442216719&amp;rtpof=true&amp;sd=true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>
                          <a:effectLst/>
                          <a:hlinkClick r:id="rId8"/>
                        </a:rPr>
                        <a:t>https://padlet.com/gabrijelamofardin/it-s-not-even-a-real-job-yet-mw7jv6gd2cxzqslt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Božica Rajković (Osiguranje i kontrola kvalitete) </a:t>
                      </a: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9"/>
                        </a:rPr>
                        <a:t>https://drive.google.com/drive/folders/1hsliAtTeDoR1JTsV3JxbNNXydfgyvsYo?usp=sharing</a:t>
                      </a: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24. 3. 2026.</a:t>
                      </a:r>
                      <a:endParaRPr lang="en-US" sz="14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</a:rPr>
                        <a:t>29. 5. 2026.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r-H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r-H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r-H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r-H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hr-H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4. 5. </a:t>
                      </a:r>
                      <a:r>
                        <a:rPr lang="hr-HR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2026.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932" marR="58932" marT="0" marB="0"/>
                </a:tc>
                <a:extLst>
                  <a:ext uri="{0D108BD9-81ED-4DB2-BD59-A6C34878D82A}">
                    <a16:rowId xmlns:a16="http://schemas.microsoft.com/office/drawing/2014/main" val="2880550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1215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821</Words>
  <Application>Microsoft Office PowerPoint</Application>
  <PresentationFormat>Široki zaslon</PresentationFormat>
  <Paragraphs>67</Paragraphs>
  <Slides>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sustava Office</vt:lpstr>
      <vt:lpstr>TeamUP 2 - Diseminacija rezultata projekta i ishoda učenja</vt:lpstr>
      <vt:lpstr>TeamUP 2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TeamUP 2 - Diseminacija rezultata projekta i ishoda učenja</dc:title>
  <dc:creator>Gabrijela Mofardin</dc:creator>
  <cp:lastModifiedBy>Gabrijela Mofardin</cp:lastModifiedBy>
  <cp:revision>1</cp:revision>
  <dcterms:created xsi:type="dcterms:W3CDTF">2026-09-07T11:48:12Z</dcterms:created>
  <dcterms:modified xsi:type="dcterms:W3CDTF">2026-09-07T12:50:24Z</dcterms:modified>
</cp:coreProperties>
</file>